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718" r:id="rId5"/>
  </p:sldMasterIdLst>
  <p:notesMasterIdLst>
    <p:notesMasterId r:id="rId12"/>
  </p:notesMasterIdLst>
  <p:sldIdLst>
    <p:sldId id="286" r:id="rId6"/>
    <p:sldId id="302" r:id="rId7"/>
    <p:sldId id="314" r:id="rId8"/>
    <p:sldId id="315" r:id="rId9"/>
    <p:sldId id="316" r:id="rId10"/>
    <p:sldId id="31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747EA0-CA95-4C44-B417-214205F59909}" v="17" dt="2026-03-20T13:25:22.8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922F71-F8BC-4B0D-B074-473937E48528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75BE7-1D73-4602-99CC-F23E28CB2E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41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20D57-28C5-0A88-D9F2-4F267948D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7F71F9-69EC-2F79-2603-096CD1E4A5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016A16-0D16-104A-5C3D-BBDC69C15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1310D4-683F-B99A-1DF1-D51586FD5C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94A1AE-9C91-415E-8E16-4C141A4B45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760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sv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sv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sv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6.sv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sv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sv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sv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6.sv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6.svg"/></Relationships>
</file>

<file path=ppt/slideLayouts/_rels/slideLayout1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6.svg"/><Relationship Id="rId4" Type="http://schemas.openxmlformats.org/officeDocument/2006/relationships/image" Target="../media/image52.svg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sv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sv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sv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sv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sv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sv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svg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54.emf"/><Relationship Id="rId4" Type="http://schemas.openxmlformats.org/officeDocument/2006/relationships/tags" Target="../tags/tag4.xml"/><Relationship Id="rId9" Type="http://schemas.openxmlformats.org/officeDocument/2006/relationships/oleObject" Target="../embeddings/oleObject1.bin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4" Type="http://schemas.openxmlformats.org/officeDocument/2006/relationships/image" Target="../media/image60.emf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sv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sv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1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sv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sv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sv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2.sv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sv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sv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sv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2.svg"/></Relationships>
</file>

<file path=ppt/slideLayouts/_rels/slideLayout6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2.svg"/><Relationship Id="rId4" Type="http://schemas.openxmlformats.org/officeDocument/2006/relationships/image" Target="../media/image41.sv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sv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sv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sv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sv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sv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49335C-6244-3A43-8922-EBD518BFC8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61836D-1559-7E43-BCC1-E16595C22D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914400"/>
            <a:ext cx="4876800" cy="1094571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DFFAC2D-ED10-3C4F-A36D-B448E9B2E0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48043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 B Text Bulle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69695CD1-4333-D640-92F3-ECC908DB1C7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AF814A-BDF5-4517-B006-42AB8A6290F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96D7126-082E-444B-AE0D-CE4E744753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345009"/>
            <a:ext cx="11582400" cy="475099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FE6443FA-90EB-4A09-B9D6-5D45E8F22342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77414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 D, Boat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ar with its headlights on&#10;&#10;Description automatically generated with low confidence">
            <a:extLst>
              <a:ext uri="{FF2B5EF4-FFF2-40B4-BE49-F238E27FC236}">
                <a16:creationId xmlns:a16="http://schemas.microsoft.com/office/drawing/2014/main" id="{4D19B08D-33F4-41A3-C3C5-1249A715B6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57"/>
          <a:stretch/>
        </p:blipFill>
        <p:spPr>
          <a:xfrm>
            <a:off x="5754381" y="0"/>
            <a:ext cx="649611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220690E-37CF-7517-4554-519B623941D2}"/>
              </a:ext>
            </a:extLst>
          </p:cNvPr>
          <p:cNvSpPr/>
          <p:nvPr userDrawn="1"/>
        </p:nvSpPr>
        <p:spPr>
          <a:xfrm rot="5400000">
            <a:off x="1280761" y="-1280758"/>
            <a:ext cx="6858000" cy="941951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31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668BDD91-1BFD-1E04-8564-ECD093BCB7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4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5BEA0A6-012C-DB41-24A2-168D59D66E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5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071C38F3-466D-2F3F-65EF-DD1AC02784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7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02A54A6-05A5-8866-1620-83C6FD84CB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7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5" name="Picture 14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B1256637-3885-E838-6552-0E108A3484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552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03-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705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Key Statement Blue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C7D9D6B-E572-7961-8DF2-0AE23ABFBD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4501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6AB1E153-CAF6-A86C-BBB3-B81F48B04D17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1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EB894EF-D351-4D59-496E-3949B6E8DC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4437" y="1221013"/>
            <a:ext cx="6767513" cy="297542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2F4AE7-9788-2628-D72B-DFEA2641293C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14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Divider 03-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039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 03-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6" y="1592263"/>
            <a:ext cx="4776408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6" y="4527664"/>
            <a:ext cx="4776408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DA9119DC-E71F-12C9-C9BB-121A0563D3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6" y="3312820"/>
            <a:ext cx="4776408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0AA04CE-E7B2-C687-C847-940DADA51FF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E499128-3AA8-F7F5-86A9-4910F0B3187E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07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Statement Blue 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92270CF-9571-80F0-19A8-255328A9AB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8496" y="0"/>
            <a:ext cx="12175008" cy="6857999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381DA0-23C3-1C87-872E-8D05E5FBCB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6025" y="2639780"/>
            <a:ext cx="5768975" cy="262595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41B98D9-F0CB-2E6A-E38B-EECBAD9F903F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965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Statement Blue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C7D9D6B-E572-7961-8DF2-0AE23ABFBD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4501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6AB1E153-CAF6-A86C-BBB3-B81F48B04D17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1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EB894EF-D351-4D59-496E-3949B6E8DC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4437" y="1221013"/>
            <a:ext cx="6767513" cy="297542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2F4AE7-9788-2628-D72B-DFEA2641293C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90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0B0337-1E90-70A8-44CA-D64ED38B81FB}"/>
              </a:ext>
            </a:extLst>
          </p:cNvPr>
          <p:cNvSpPr/>
          <p:nvPr userDrawn="1"/>
        </p:nvSpPr>
        <p:spPr>
          <a:xfrm>
            <a:off x="0" y="0"/>
            <a:ext cx="598805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27CB7D1-F946-D481-8747-DD2800260B7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5988050" cy="6858000"/>
          </a:xfrm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6819" y="1592264"/>
            <a:ext cx="3773486" cy="3673472"/>
          </a:xfrm>
        </p:spPr>
        <p:txBody>
          <a:bodyPr anchor="ctr"/>
          <a:lstStyle>
            <a:lvl1pPr>
              <a:lnSpc>
                <a:spcPct val="85000"/>
              </a:lnSpc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BA035AF-F9B4-4DA3-3664-E563FEC150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5B96C79-D48E-61E3-5C14-E26F37B66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3903761-C16D-5147-6597-5B542DBAA61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894AE40-A691-C951-524C-7E62F5A23FD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57362" cy="10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36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9" y="657226"/>
            <a:ext cx="3773486" cy="2555874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8AA5-1D3B-D8F5-0D3D-DAF9BE6B1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Ins="0"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4A9885-D785-0700-7C9A-365C45E99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3429000"/>
            <a:ext cx="3773486" cy="2771775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6AEB61A3-DE24-92A3-4F92-11D10C1115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63DA807D-C9D0-0B80-BC20-31D426A4734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219075" y="441325"/>
            <a:ext cx="5767388" cy="5975348"/>
          </a:xfrm>
          <a:solidFill>
            <a:schemeClr val="accent1"/>
          </a:solidFill>
        </p:spPr>
        <p:txBody>
          <a:bodyPr vert="horz" lIns="0" tIns="108000" rIns="0" bIns="720000" rtlCol="0" anchor="b">
            <a:noAutofit/>
          </a:bodyPr>
          <a:lstStyle>
            <a:lvl1pPr algn="ctr">
              <a:defRPr lang="en-IN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CE2F1D9-68B2-C224-9A75-D022D933E89B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413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12191999" cy="6858000"/>
          </a:xfr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5825" y="1592263"/>
            <a:ext cx="9759951" cy="3673475"/>
          </a:xfrm>
        </p:spPr>
        <p:txBody>
          <a:bodyPr anchor="ctr" anchorCtr="0"/>
          <a:lstStyle>
            <a:lvl1pPr algn="ctr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/>
              <a:t>Headline</a:t>
            </a:r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EC54461-9A33-871B-CB25-783246FD851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73403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361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B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69695CD1-4333-D640-92F3-ECC908DB1C7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AF814A-BDF5-4517-B006-42AB8A6290F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40A7ABC-C725-4F07-ABC1-7848FF0442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229990"/>
            <a:ext cx="11582400" cy="4866009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EDFFE12B-F36B-4E51-A920-749C2FE4480B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794682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1DEBD1-BD6A-2184-C929-F24A6636D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61"/>
          <a:stretch/>
        </p:blipFill>
        <p:spPr>
          <a:xfrm flipV="1">
            <a:off x="0" y="0"/>
            <a:ext cx="12191997" cy="6858002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FC60A4FE-5838-0C5D-E6FB-249F8201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763EF62-1B7C-ADBB-2638-30848DB1A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9CDFAC8-EAEE-1407-ECD9-4D11CF6C42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5E0B36-758C-7FDF-9420-326C875A2EB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7000" y="1592263"/>
            <a:ext cx="374589" cy="288145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334662-F7F0-8979-E4BE-DC10B9E109F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7000" y="2238248"/>
            <a:ext cx="5550408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70793F1E-7D7C-C48A-1BD2-6C3EF6C2B3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7000" y="4831080"/>
            <a:ext cx="5550408" cy="731520"/>
          </a:xfrm>
        </p:spPr>
        <p:txBody>
          <a:bodyPr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9F5B52-6FF0-3C70-EEC2-07F4569764C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262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1DEBD1-BD6A-2184-C929-F24A6636D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61"/>
          <a:stretch/>
        </p:blipFill>
        <p:spPr>
          <a:xfrm flipV="1">
            <a:off x="0" y="0"/>
            <a:ext cx="12191997" cy="6858002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FC60A4FE-5838-0C5D-E6FB-249F8201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763EF62-1B7C-ADBB-2638-30848DB1A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9CDFAC8-EAEE-1407-ECD9-4D11CF6C42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5E0B36-758C-7FDF-9420-326C875A2EB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7000" y="1592263"/>
            <a:ext cx="374589" cy="288145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334662-F7F0-8979-E4BE-DC10B9E109F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7000" y="2238248"/>
            <a:ext cx="5550408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70793F1E-7D7C-C48A-1BD2-6C3EF6C2B3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7000" y="4831080"/>
            <a:ext cx="5550408" cy="731520"/>
          </a:xfrm>
        </p:spPr>
        <p:txBody>
          <a:bodyPr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9F5B52-6FF0-3C70-EEC2-07F4569764C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40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F6CA9D-2D3B-C5C2-C6EE-6027C8CF8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123AF58-1138-B2B0-6F68-9BF678D808C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4403" y="1294031"/>
            <a:ext cx="6529613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4A6693E6-420B-68F3-F6E4-D39A9C54255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4403" y="3886863"/>
            <a:ext cx="6529613" cy="731520"/>
          </a:xfrm>
        </p:spPr>
        <p:txBody>
          <a:bodyPr anchor="b"/>
          <a:lstStyle>
            <a:lvl1pPr algn="l">
              <a:defRPr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2FEA3B9-FA24-0F44-D100-C6358F8D3E9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774" y="648046"/>
            <a:ext cx="374589" cy="28814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ABF6D16-C5D7-F42A-3CCF-E0C5C81123E8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C0A1F220-DA5C-3854-DBD5-8E03BCB1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©2025 Brunswick Co. Confidential and all rights reserved.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C3A5B7F0-B064-5058-1C43-312F3067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228D29-0B0A-4552-9124-17F5ACEF26E2}" type="slidenum">
              <a:rPr kumimoji="0" lang="en-US" sz="600" b="0" i="0" u="none" strike="noStrike" kern="1200" cap="all" spc="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all" spc="5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5649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10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580D5F6E-5D28-5AE0-E16C-2E45EBE1BD2F}"/>
              </a:ext>
            </a:extLst>
          </p:cNvPr>
          <p:cNvSpPr>
            <a:spLocks noGrp="1"/>
          </p:cNvSpPr>
          <p:nvPr>
            <p:ph type="pic" sz="quarter" idx="80" hasCustomPrompt="1"/>
          </p:nvPr>
        </p:nvSpPr>
        <p:spPr>
          <a:xfrm>
            <a:off x="0" y="0"/>
            <a:ext cx="3971923" cy="6857999"/>
          </a:xfrm>
          <a:solidFill>
            <a:schemeClr val="accent2"/>
          </a:solidFill>
        </p:spPr>
        <p:txBody>
          <a:bodyPr vert="horz" lIns="0" tIns="720000" rIns="0" bIns="720000" rtlCol="0" anchor="b" anchorCtr="0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Add image here, then ‘Send to Back’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54122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984F2BA3-27D8-F905-6FC7-6A279A3C48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4122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1" name="Text Placeholder 11">
            <a:extLst>
              <a:ext uri="{FF2B5EF4-FFF2-40B4-BE49-F238E27FC236}">
                <a16:creationId xmlns:a16="http://schemas.microsoft.com/office/drawing/2014/main" id="{4CA9D49E-B04D-AF67-A22F-342B8DF888D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4122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00763" y="211105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F3B8474F-566B-8887-55C7-9630AD0ADAA1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00763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430D33D6-3674-E054-1E4F-2C833C921D86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9200763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4484133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84133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84133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5430774" y="2111055"/>
            <a:ext cx="2543295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5430774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430774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57225"/>
            <a:ext cx="2754311" cy="255587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Today’s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Agenda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1991989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</p:spTree>
    <p:extLst>
      <p:ext uri="{BB962C8B-B14F-4D97-AF65-F5344CB8AC3E}">
        <p14:creationId xmlns:p14="http://schemas.microsoft.com/office/powerpoint/2010/main" val="7418208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 option,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3847310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91919" y="4702771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38560" y="4851588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6485956" y="2022174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6485956" y="2915662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485956" y="3809150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432597" y="2170991"/>
            <a:ext cx="3532432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7432597" y="3061576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7432597" y="3952161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47983"/>
            <a:ext cx="4371181" cy="256511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sz="7200">
                <a:solidFill>
                  <a:schemeClr val="accent1"/>
                </a:solidFill>
              </a:rPr>
              <a:t>Today’s</a:t>
            </a:r>
            <a:br>
              <a:rPr lang="en-GB" sz="7200">
                <a:solidFill>
                  <a:schemeClr val="accent1"/>
                </a:solidFill>
              </a:rPr>
            </a:br>
            <a:r>
              <a:rPr lang="en-GB" sz="7200">
                <a:solidFill>
                  <a:schemeClr val="accent1"/>
                </a:solidFill>
              </a:rPr>
              <a:t>Agenda –</a:t>
            </a:r>
            <a:endParaRPr lang="en-US" sz="7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10779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3 +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663C2A66-A967-19B6-F035-19C910B1316F}"/>
              </a:ext>
            </a:extLst>
          </p:cNvPr>
          <p:cNvSpPr txBox="1">
            <a:spLocks/>
          </p:cNvSpPr>
          <p:nvPr userDrawn="1"/>
        </p:nvSpPr>
        <p:spPr>
          <a:xfrm>
            <a:off x="434975" y="1592264"/>
            <a:ext cx="2778125" cy="36734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/>
              <a:t>Place headline here</a:t>
            </a:r>
            <a:endParaRPr lang="en-US" sz="4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741718-0B1A-E1D0-EF6D-B8883C5AB72F}"/>
              </a:ext>
            </a:extLst>
          </p:cNvPr>
          <p:cNvSpPr/>
          <p:nvPr userDrawn="1"/>
        </p:nvSpPr>
        <p:spPr>
          <a:xfrm>
            <a:off x="-3193" y="-1"/>
            <a:ext cx="29988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529ED411-742F-3BED-B6C6-FF057914C15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13100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0C62A579-06CD-56AF-1D31-8359965504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5213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EC01070-8C03-A9C5-3D81-CC5ADE1EE29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97326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7C7A666-C2CC-BA18-7753-8C06C462E4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13100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9FEE514D-BC4D-418A-E32E-34BD696F91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5213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4905D3FC-D744-D23D-C336-CFD40B3A7D0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7326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0BC3DBC-1AC9-ADEB-F159-28E2BA0064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13100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DBAD2FA4-4DFE-15AF-412C-C5FB33B2C4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05213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F29468E-4AE7-66CC-3378-4B14B781E17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97326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0A738-4937-EB0B-81A3-4D07350AB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7" y="2576434"/>
            <a:ext cx="2564764" cy="170513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41923C0-DA53-497E-E5B2-04FF2A66F4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35ACF49-AA71-835D-DEEF-B205B822FE8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7434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ata Vis Grid 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5772144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6" name="Chart Placeholder 95">
            <a:extLst>
              <a:ext uri="{FF2B5EF4-FFF2-40B4-BE49-F238E27FC236}">
                <a16:creationId xmlns:a16="http://schemas.microsoft.com/office/drawing/2014/main" id="{E82A9CB9-7ADF-ACFD-DDC0-EF93F39CE554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6411310" y="3752849"/>
            <a:ext cx="5345715" cy="2447926"/>
          </a:xfrm>
        </p:spPr>
        <p:txBody>
          <a:bodyPr/>
          <a:lstStyle/>
          <a:p>
            <a:endParaRPr lang="en-US"/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D05CC98C-3A60-B63F-5D72-D712CACBDD80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15349" y="657225"/>
            <a:ext cx="214307" cy="16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97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 and Dat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B247CF64-D90E-8C05-7933-0165D651A8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90042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C89B8D67-838A-2AFA-F933-543EED2BE9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01959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29B9FF4-103D-BD78-6B73-FA42A7DE75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413876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6EB3248-7D38-5723-252E-B7382ECA8A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0042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973AC79D-F420-CA06-B91F-34D0342DEA0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90042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F3186E30-81C3-4F2B-0FC4-186AF6C5BAD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01959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5EEFCD91-A7D0-DBD7-93EE-5228C94AE5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13876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894F938E-D4F1-9714-D7EB-F580B409A8E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201959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8B02309C-A962-1073-59C9-3CC174F17A9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413876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Picture Placeholder 6">
            <a:extLst>
              <a:ext uri="{FF2B5EF4-FFF2-40B4-BE49-F238E27FC236}">
                <a16:creationId xmlns:a16="http://schemas.microsoft.com/office/drawing/2014/main" id="{578C2D75-F3B1-20F5-F015-1F3B9ABBE869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" y="0"/>
            <a:ext cx="3971924" cy="6858000"/>
          </a:xfrm>
          <a:solidFill>
            <a:schemeClr val="accent1"/>
          </a:solidFill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276C869-7649-9996-2B69-012ABC1CB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629591A-4EAB-28FB-B689-0893AEC0FA3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F7D696-8E7A-CA73-B8DA-6E4DC16F6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0041" y="657225"/>
            <a:ext cx="6202235" cy="714729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5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52E5A0BE-3F97-73B3-111B-14396186394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7F3DABC1-AFC0-424C-8298-D9CE27E356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18404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AFE8A64A-88AA-EB72-51A4-1E8E349A6A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0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031575D-3FF9-008F-2100-2449854BDE5A}"/>
              </a:ext>
            </a:extLst>
          </p:cNvPr>
          <p:cNvCxnSpPr>
            <a:cxnSpLocks/>
          </p:cNvCxnSpPr>
          <p:nvPr userDrawn="1"/>
        </p:nvCxnSpPr>
        <p:spPr>
          <a:xfrm>
            <a:off x="3110183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5922503-AFCC-63AE-F16D-497AB4074FBA}"/>
              </a:ext>
            </a:extLst>
          </p:cNvPr>
          <p:cNvCxnSpPr>
            <a:cxnSpLocks/>
          </p:cNvCxnSpPr>
          <p:nvPr userDrawn="1"/>
        </p:nvCxnSpPr>
        <p:spPr>
          <a:xfrm>
            <a:off x="6095600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85B264-517B-DA3C-FE24-00325A03BCF0}"/>
              </a:ext>
            </a:extLst>
          </p:cNvPr>
          <p:cNvCxnSpPr>
            <a:cxnSpLocks/>
          </p:cNvCxnSpPr>
          <p:nvPr userDrawn="1"/>
        </p:nvCxnSpPr>
        <p:spPr>
          <a:xfrm>
            <a:off x="9081417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25B5C67E-65C4-AD7D-0A13-29E1D0D645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9003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70ACF496-0266-A454-7366-EE55E050D400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43338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1416761B-5970-16C3-6789-B1950CB1DC2D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3418404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377B6D74-9675-D8B6-4A9B-5ED81CDFC8E2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6404220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7E7AAED2-ED95-E7AF-E863-5DC1D08A98E5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939003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C8AF0775-B8E8-FB53-8E49-42BD6F0E8E8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674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FCC6A082-21A7-0D26-F0FE-82D9A565D5F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951762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A55C173-FA3D-8A90-8F33-635F9D9901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37578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F9E5EF8-68C8-AFEF-4AC6-B01231CF97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92339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B34D82-C0B2-9D49-FD0F-5F831EFC85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AD6DFA8B-B375-44CB-F795-2400C6E77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6D921DE-F283-CBF4-AE4B-846D10BC070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995460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B9BB5F-1A64-A516-6779-4D2DB02FC7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509523-1E65-40B6-3835-1C68199E915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93533" y="2942661"/>
            <a:ext cx="5604933" cy="97267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C58F31F1-436B-B620-BCAB-890FCB7F157D}"/>
              </a:ext>
            </a:extLst>
          </p:cNvPr>
          <p:cNvSpPr txBox="1">
            <a:spLocks/>
          </p:cNvSpPr>
          <p:nvPr userDrawn="1"/>
        </p:nvSpPr>
        <p:spPr>
          <a:xfrm>
            <a:off x="721990" y="5397095"/>
            <a:ext cx="4772025" cy="105173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Thank You.</a:t>
            </a:r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id="{EBCDD066-7960-80A6-5CC7-2DE3F93E706B}"/>
              </a:ext>
            </a:extLst>
          </p:cNvPr>
          <p:cNvSpPr txBox="1">
            <a:spLocks/>
          </p:cNvSpPr>
          <p:nvPr userDrawn="1"/>
        </p:nvSpPr>
        <p:spPr>
          <a:xfrm>
            <a:off x="7942893" y="5956415"/>
            <a:ext cx="4772025" cy="9350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System Font Regular"/>
              <a:buNone/>
              <a:defRPr sz="1400" b="1" kern="1200">
                <a:solidFill>
                  <a:schemeClr val="accent2"/>
                </a:solidFill>
                <a:latin typeface="Telegraf" panose="00000500000000000000" pitchFamily="50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AFE"/>
              </a:buClr>
              <a:buSzTx/>
              <a:buFont typeface="System Font Regular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please contact: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6AFE"/>
              </a:buClr>
              <a:buSzTx/>
              <a:buFont typeface="System Font Regular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Firstname Lastname, Role [name@mail.com]</a:t>
            </a:r>
          </a:p>
        </p:txBody>
      </p:sp>
    </p:spTree>
    <p:extLst>
      <p:ext uri="{BB962C8B-B14F-4D97-AF65-F5344CB8AC3E}">
        <p14:creationId xmlns:p14="http://schemas.microsoft.com/office/powerpoint/2010/main" val="2499994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B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D634E891-ECFF-EF48-8467-A9CAEEF49F8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AF67C9-7E8D-4EFB-BA8F-5F4FD31A3C7E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F1CFF7F-924D-4792-B2E8-0A9F7389FE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2433" y="1251569"/>
            <a:ext cx="5638799" cy="484443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D8A071D-CE3C-4D84-9F60-325D75A7566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251569"/>
            <a:ext cx="5662217" cy="484443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28FB6DFE-401F-4BD4-B08A-66E05DC473CE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65414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B9BB5F-1A64-A516-6779-4D2DB02FC7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509523-1E65-40B6-3835-1C68199E915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93533" y="2942661"/>
            <a:ext cx="5604933" cy="97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7097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BE08F-2E5C-F111-F4D4-D05B0A956C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778053-EB69-2A2C-305D-3FF51A441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CC117-F51F-0C34-95FE-F15D3ABF7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0CE11-922F-4FAB-91D7-9232E6DADDC5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146F0-11DA-B0E3-8B9D-2FC03E9A4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E4901-409C-7B95-34FB-F18A096A9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3C3C-1874-4CCE-9DA4-B870FCC605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0003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8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92444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8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ustomTitleImage" hidden="1">
            <a:extLst>
              <a:ext uri="{FF2B5EF4-FFF2-40B4-BE49-F238E27FC236}">
                <a16:creationId xmlns:a16="http://schemas.microsoft.com/office/drawing/2014/main" id="{9F741700-5035-4E61-A4AC-1B3C7AE220D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  <a:ea typeface="+mn-ea"/>
              <a:cs typeface="+mn-cs"/>
              <a:sym typeface="Georgia" panose="02040502050405020303" pitchFamily="18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54736" y="172212"/>
            <a:ext cx="11082528" cy="731520"/>
          </a:xfrm>
        </p:spPr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54736" y="884725"/>
            <a:ext cx="11082528" cy="276999"/>
          </a:xfrm>
        </p:spPr>
        <p:txBody>
          <a:bodyPr wrap="square">
            <a:noAutofit/>
          </a:bodyPr>
          <a:lstStyle>
            <a:lvl1pPr marL="0" indent="0" algn="l" rtl="0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black">
          <a:xfrm>
            <a:off x="11312525" y="6498754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spAutoFit/>
          </a:bodyPr>
          <a:lstStyle/>
          <a:p>
            <a:pPr marL="0" marR="0" lvl="0" indent="0" algn="r" defTabSz="6107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BDCABE-3F10-B64C-92F1-86201441703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r" defTabSz="61074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8BAFD1A-3C11-49E6-B76E-5166760AF118}"/>
              </a:ext>
            </a:extLst>
          </p:cNvPr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7156704" y="89319"/>
            <a:ext cx="4480560" cy="123111"/>
          </a:xfrm>
        </p:spPr>
        <p:txBody>
          <a:bodyPr anchor="ctr" anchorCtr="0">
            <a:spAutoFit/>
          </a:bodyPr>
          <a:lstStyle>
            <a:lvl1pPr algn="r" rtl="0">
              <a:defRPr sz="800">
                <a:latin typeface="+mn-lt"/>
              </a:defRPr>
            </a:lvl1pPr>
          </a:lstStyle>
          <a:p>
            <a:pPr lvl="0"/>
            <a:r>
              <a:rPr lang="en-US"/>
              <a:t>Chapter › Topic</a:t>
            </a:r>
          </a:p>
        </p:txBody>
      </p:sp>
    </p:spTree>
    <p:extLst>
      <p:ext uri="{BB962C8B-B14F-4D97-AF65-F5344CB8AC3E}">
        <p14:creationId xmlns:p14="http://schemas.microsoft.com/office/powerpoint/2010/main" val="296737437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9D693AF8-5043-3943-B82E-2C6B220B26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EDBBA5-AA9D-874A-9675-640207D495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03059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2F33D65-3A09-2747-BDFD-1C18BDFF74D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181627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E46710B-47FF-624A-A6D2-25D8C3A3B1CE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02677" y="5236221"/>
            <a:ext cx="2482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D0FDF15-A263-D843-84E4-B01B57D7715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476209" y="5236221"/>
            <a:ext cx="2509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E1E50E9-51C1-0A45-B3F3-E3366D780BC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173559" y="5236221"/>
            <a:ext cx="2509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1DC07AB-D52E-EC45-826F-C14DEADF426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3492343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B29BB50-8F1C-48FE-849B-CAA4C888F04F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870911" y="1601361"/>
            <a:ext cx="2482888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AC0EAE3-CB6E-46C2-B1F1-EC79DE3506F9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8870909" y="5236221"/>
            <a:ext cx="2509888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2391076-7D32-3E4F-B724-9E64F961A8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1" y="637191"/>
            <a:ext cx="10515599" cy="392880"/>
          </a:xfrm>
        </p:spPr>
        <p:txBody>
          <a:bodyPr anchor="ctr">
            <a:normAutofit/>
          </a:bodyPr>
          <a:lstStyle>
            <a:lvl1pPr algn="ctr">
              <a:defRPr sz="2667" spc="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HERE TO EDIT TITLE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1692754-365E-0743-9CF3-F63C28C11E2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84550" y="289986"/>
            <a:ext cx="5404409" cy="266473"/>
          </a:xfrm>
          <a:ln>
            <a:noFill/>
          </a:ln>
        </p:spPr>
        <p:txBody>
          <a:bodyPr>
            <a:normAutofit/>
          </a:bodyPr>
          <a:lstStyle>
            <a:lvl1pPr algn="ctr">
              <a:defRPr sz="1467" spc="400">
                <a:solidFill>
                  <a:srgbClr val="06BBDA"/>
                </a:solidFill>
              </a:defRPr>
            </a:lvl1pPr>
            <a:lvl2pPr marL="457189" indent="0">
              <a:buNone/>
              <a:defRPr>
                <a:solidFill>
                  <a:srgbClr val="06BBDA"/>
                </a:solidFill>
              </a:defRPr>
            </a:lvl2pPr>
            <a:lvl3pPr>
              <a:defRPr>
                <a:solidFill>
                  <a:srgbClr val="06BBDA"/>
                </a:solidFill>
              </a:defRPr>
            </a:lvl3pPr>
            <a:lvl4pPr>
              <a:defRPr>
                <a:solidFill>
                  <a:srgbClr val="06BBDA"/>
                </a:solidFill>
              </a:defRPr>
            </a:lvl4pPr>
            <a:lvl5pPr>
              <a:defRPr>
                <a:solidFill>
                  <a:srgbClr val="06BBD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Footer Placeholder 1">
            <a:extLst>
              <a:ext uri="{FF2B5EF4-FFF2-40B4-BE49-F238E27FC236}">
                <a16:creationId xmlns:a16="http://schemas.microsoft.com/office/drawing/2014/main" id="{1FB9E470-12D7-D240-9F96-76154B8E8716}"/>
              </a:ext>
            </a:extLst>
          </p:cNvPr>
          <p:cNvSpPr txBox="1">
            <a:spLocks/>
          </p:cNvSpPr>
          <p:nvPr userDrawn="1"/>
        </p:nvSpPr>
        <p:spPr>
          <a:xfrm>
            <a:off x="1530914" y="6468854"/>
            <a:ext cx="486588" cy="26528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200" b="0">
                <a:solidFill>
                  <a:schemeClr val="accent6"/>
                </a:solidFill>
                <a:latin typeface="+mn-lt"/>
              </a:rPr>
              <a:t>|</a:t>
            </a:r>
            <a:r>
              <a:rPr lang="en-US" sz="1200" baseline="0">
                <a:solidFill>
                  <a:schemeClr val="accent6"/>
                </a:solidFill>
                <a:latin typeface="+mj-lt"/>
              </a:rPr>
              <a:t> </a:t>
            </a:r>
            <a:fld id="{E99569F5-4451-5B41-8B90-4901AF4DBD73}" type="slidenum">
              <a:rPr lang="en-US" sz="1200" b="1" smtClean="0">
                <a:solidFill>
                  <a:schemeClr val="accent6"/>
                </a:solidFill>
                <a:latin typeface="+mn-lt"/>
              </a:rPr>
              <a:pPr algn="l">
                <a:defRPr/>
              </a:pPr>
              <a:t>‹#›</a:t>
            </a:fld>
            <a:endParaRPr lang="en-US" sz="1200" b="1">
              <a:solidFill>
                <a:schemeClr val="accent6"/>
              </a:solidFill>
              <a:latin typeface="+mn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8DDED41-CB3A-3644-A079-C7B5F562C9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531" y="6548595"/>
            <a:ext cx="1145612" cy="1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29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376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 Paragraph 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table, sitting, front&#10;&#10;Description automatically generated">
            <a:extLst>
              <a:ext uri="{FF2B5EF4-FFF2-40B4-BE49-F238E27FC236}">
                <a16:creationId xmlns:a16="http://schemas.microsoft.com/office/drawing/2014/main" id="{55BF9B58-5604-8149-9D7C-C054ED64EE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644" y="1488141"/>
            <a:ext cx="8598152" cy="467853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5"/>
          <p:cNvSpPr>
            <a:spLocks noGrp="1"/>
          </p:cNvSpPr>
          <p:nvPr>
            <p:ph type="title" hasCustomPrompt="1"/>
          </p:nvPr>
        </p:nvSpPr>
        <p:spPr>
          <a:xfrm>
            <a:off x="590817" y="194566"/>
            <a:ext cx="11010369" cy="668601"/>
          </a:xfrm>
          <a:prstGeom prst="rect">
            <a:avLst/>
          </a:prstGeom>
        </p:spPr>
        <p:txBody>
          <a:bodyPr/>
          <a:lstStyle>
            <a:lvl1pPr>
              <a:defRPr sz="2667" b="1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2192000" cy="1773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5217" y="6571489"/>
            <a:ext cx="5810249" cy="159023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algn="l" defTabSz="0">
              <a:tabLst>
                <a:tab pos="0" algn="l"/>
              </a:tabLst>
              <a:defRPr sz="667">
                <a:solidFill>
                  <a:schemeClr val="accent6"/>
                </a:solidFill>
              </a:defRPr>
            </a:lvl1pPr>
          </a:lstStyle>
          <a:p>
            <a:r>
              <a:rPr lang="en-US"/>
              <a:t>©2020 Brunswick Co. Confidential and all rights reserved.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0"/>
          </p:nvPr>
        </p:nvSpPr>
        <p:spPr>
          <a:xfrm>
            <a:off x="590817" y="734833"/>
            <a:ext cx="11010369" cy="2899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73010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0304" y="6356352"/>
            <a:ext cx="663497" cy="365125"/>
          </a:xfrm>
          <a:prstGeom prst="rect">
            <a:avLst/>
          </a:prstGeom>
        </p:spPr>
        <p:txBody>
          <a:bodyPr/>
          <a:lstStyle/>
          <a:p>
            <a:fld id="{5CB62C8C-E006-784E-B340-DAF433F0703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/>
          </a:p>
        </p:txBody>
      </p:sp>
      <p:sp>
        <p:nvSpPr>
          <p:cNvPr id="9" name="Title 5"/>
          <p:cNvSpPr>
            <a:spLocks noGrp="1"/>
          </p:cNvSpPr>
          <p:nvPr>
            <p:ph type="title" hasCustomPrompt="1"/>
          </p:nvPr>
        </p:nvSpPr>
        <p:spPr>
          <a:xfrm>
            <a:off x="1069494" y="2256273"/>
            <a:ext cx="10531956" cy="2443657"/>
          </a:xfrm>
          <a:prstGeom prst="rect">
            <a:avLst/>
          </a:prstGeom>
        </p:spPr>
        <p:txBody>
          <a:bodyPr anchor="ctr"/>
          <a:lstStyle>
            <a:lvl1pPr>
              <a:defRPr sz="2667" b="1" spc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68" y="788019"/>
            <a:ext cx="6305571" cy="78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51303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E644266-3AFD-4D45-AB85-6201468A9C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EDBBA5-AA9D-874A-9675-640207D4959D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601361"/>
            <a:ext cx="3079227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2F33D65-3A09-2747-BDFD-1C18BDFF74D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74573" y="1601361"/>
            <a:ext cx="3079227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E46710B-47FF-624A-A6D2-25D8C3A3B1CE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1" y="5236222"/>
            <a:ext cx="3112711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D0FDF15-A263-D843-84E4-B01B57D7715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507638" y="5236222"/>
            <a:ext cx="3112711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E1E50E9-51C1-0A45-B3F3-E3366D780BC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212586" y="5236222"/>
            <a:ext cx="3112711" cy="106532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2400" b="1" spc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1DC07AB-D52E-EC45-826F-C14DEADF426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556388" y="1601361"/>
            <a:ext cx="3079227" cy="335829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marL="0" indent="0" algn="ctr">
              <a:buNone/>
              <a:defRPr sz="1867">
                <a:solidFill>
                  <a:schemeClr val="accent6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Insert image</a:t>
            </a:r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C94C55DD-D435-EC47-BEB5-761EE031E5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2" y="637191"/>
            <a:ext cx="10515599" cy="392880"/>
          </a:xfrm>
        </p:spPr>
        <p:txBody>
          <a:bodyPr anchor="ctr">
            <a:normAutofit/>
          </a:bodyPr>
          <a:lstStyle>
            <a:lvl1pPr algn="ctr">
              <a:defRPr sz="2667" spc="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HERE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C63926-AB8F-3643-96A1-26FBB26C1B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384552" y="289988"/>
            <a:ext cx="5404409" cy="266473"/>
          </a:xfrm>
          <a:ln>
            <a:noFill/>
          </a:ln>
        </p:spPr>
        <p:txBody>
          <a:bodyPr>
            <a:normAutofit/>
          </a:bodyPr>
          <a:lstStyle>
            <a:lvl1pPr algn="ctr">
              <a:defRPr sz="1467" spc="400">
                <a:solidFill>
                  <a:srgbClr val="06BBDA"/>
                </a:solidFill>
              </a:defRPr>
            </a:lvl1pPr>
            <a:lvl2pPr marL="457178" indent="0">
              <a:buNone/>
              <a:defRPr>
                <a:solidFill>
                  <a:srgbClr val="06BBDA"/>
                </a:solidFill>
              </a:defRPr>
            </a:lvl2pPr>
            <a:lvl3pPr>
              <a:defRPr>
                <a:solidFill>
                  <a:srgbClr val="06BBDA"/>
                </a:solidFill>
              </a:defRPr>
            </a:lvl3pPr>
            <a:lvl4pPr>
              <a:defRPr>
                <a:solidFill>
                  <a:srgbClr val="06BBDA"/>
                </a:solidFill>
              </a:defRPr>
            </a:lvl4pPr>
            <a:lvl5pPr>
              <a:defRPr>
                <a:solidFill>
                  <a:srgbClr val="06BBD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EDC25EE4-AE43-5E4C-9107-C304C257E771}"/>
              </a:ext>
            </a:extLst>
          </p:cNvPr>
          <p:cNvSpPr txBox="1">
            <a:spLocks/>
          </p:cNvSpPr>
          <p:nvPr userDrawn="1"/>
        </p:nvSpPr>
        <p:spPr>
          <a:xfrm>
            <a:off x="1530915" y="6468855"/>
            <a:ext cx="486588" cy="26528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200" b="0">
                <a:solidFill>
                  <a:schemeClr val="accent6"/>
                </a:solidFill>
                <a:latin typeface="+mn-lt"/>
              </a:rPr>
              <a:t>|</a:t>
            </a:r>
            <a:r>
              <a:rPr lang="en-US" sz="1200" baseline="0">
                <a:solidFill>
                  <a:schemeClr val="accent6"/>
                </a:solidFill>
                <a:latin typeface="+mj-lt"/>
              </a:rPr>
              <a:t> </a:t>
            </a:r>
            <a:fld id="{E99569F5-4451-5B41-8B90-4901AF4DBD73}" type="slidenum">
              <a:rPr lang="en-US" sz="1200" b="1" smtClean="0">
                <a:solidFill>
                  <a:schemeClr val="accent6"/>
                </a:solidFill>
                <a:latin typeface="+mn-lt"/>
              </a:rPr>
              <a:pPr algn="l">
                <a:defRPr/>
              </a:pPr>
              <a:t>‹#›</a:t>
            </a:fld>
            <a:endParaRPr lang="en-US" sz="1200" b="1">
              <a:solidFill>
                <a:schemeClr val="accent6"/>
              </a:solidFill>
              <a:latin typeface="+mn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28E5EAD-B2EC-DE46-B05A-BC0924F8E9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531" y="6548595"/>
            <a:ext cx="1145612" cy="1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663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376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outdoor, snow, ice, slope&#10;&#10;Description automatically generated">
            <a:extLst>
              <a:ext uri="{FF2B5EF4-FFF2-40B4-BE49-F238E27FC236}">
                <a16:creationId xmlns:a16="http://schemas.microsoft.com/office/drawing/2014/main" id="{5AE5E98A-B788-EF9D-C8A2-C79234D1E3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1314"/>
          <a:stretch/>
        </p:blipFill>
        <p:spPr>
          <a:xfrm>
            <a:off x="196" y="4702629"/>
            <a:ext cx="12219432" cy="2155372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90816" y="1476952"/>
            <a:ext cx="5183760" cy="3387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67">
                <a:solidFill>
                  <a:srgbClr val="212E52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A342C-730F-2EA4-74ED-6D1BDC41867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409725" y="1476952"/>
            <a:ext cx="5183760" cy="33872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67">
                <a:solidFill>
                  <a:srgbClr val="212E52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2570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 Slide with Call Out Bo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5068802" y="-1"/>
            <a:ext cx="3512492" cy="3386669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8679507" y="-1"/>
            <a:ext cx="3512492" cy="3386669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068802" y="3475891"/>
            <a:ext cx="7123201" cy="3382108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50688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601556" y="318054"/>
            <a:ext cx="3932237" cy="6184348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defRPr sz="2667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HERE TO EDIT BLANK SLIDE</a:t>
            </a:r>
          </a:p>
        </p:txBody>
      </p:sp>
    </p:spTree>
    <p:extLst>
      <p:ext uri="{BB962C8B-B14F-4D97-AF65-F5344CB8AC3E}">
        <p14:creationId xmlns:p14="http://schemas.microsoft.com/office/powerpoint/2010/main" val="408868881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7766B-BDE3-8254-CEF4-2B2530DDB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896C97-1BE2-1AD8-6887-385878BF2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AB7F44-A8AE-C8AA-6E87-875877888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5E90C-7EA0-40CF-9D03-E1A725C5BBBD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77B03-2291-672D-2D9C-F5128157C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AC95E-383F-2CB0-C9DB-DC944C03C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DAF4F-D4ED-477A-BCF5-A132E4D35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315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B Text and 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FDBC2E9-C6AD-4A28-BFAC-78F97F609C86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DA7C1CB-A5C3-C249-8253-BCF86F65F729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3352800" y="1346200"/>
            <a:ext cx="8534400" cy="5181600"/>
          </a:xfrm>
          <a:prstGeom prst="rect">
            <a:avLst/>
          </a:prstGeom>
        </p:spPr>
        <p:txBody>
          <a:bodyPr bIns="457200" anchor="ctr"/>
          <a:lstStyle>
            <a:lvl1pPr marL="0" indent="0" algn="ctr">
              <a:buNone/>
              <a:defRPr sz="1773" b="0" i="0"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Click icon to insert chart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90E0916-5C87-FF4D-9E0A-C89691E0E1C4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AAAEF6C-A802-4D24-8338-A2755F68ED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345009"/>
            <a:ext cx="2771163" cy="4750991"/>
          </a:xfrm>
          <a:prstGeom prst="rect">
            <a:avLst/>
          </a:prstGeom>
        </p:spPr>
        <p:txBody>
          <a:bodyPr/>
          <a:lstStyle>
            <a:lvl1pPr>
              <a:defRPr sz="1867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600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11DBEE84-E3DC-423F-B84E-B97C8519085B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26527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1440">
          <p15:clr>
            <a:srgbClr val="FBAE40"/>
          </p15:clr>
        </p15:guide>
        <p15:guide id="5" pos="1584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112C64F-6806-4D21-82F0-E419823094A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6462064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7" imgH="346" progId="TCLayout.ActiveDocument.1">
                  <p:embed/>
                </p:oleObj>
              </mc:Choice>
              <mc:Fallback>
                <p:oleObj name="think-cell Slide" r:id="rId3" imgW="347" imgH="34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112C64F-6806-4D21-82F0-E41982309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2. Slide 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C09929-7A51-467B-9EA1-8B69BF62DC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304A6-C6BB-456C-AA41-05183F05E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6753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Vis Grid A 5 Bloc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5772144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6" name="Chart Placeholder 95">
            <a:extLst>
              <a:ext uri="{FF2B5EF4-FFF2-40B4-BE49-F238E27FC236}">
                <a16:creationId xmlns:a16="http://schemas.microsoft.com/office/drawing/2014/main" id="{E82A9CB9-7ADF-ACFD-DDC0-EF93F39CE554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6411310" y="3752849"/>
            <a:ext cx="5345715" cy="2447926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chart</a:t>
            </a:r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D05CC98C-3A60-B63F-5D72-D712CACBDD80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15349" y="657225"/>
            <a:ext cx="214307" cy="16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07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Vis Grid A 6 Bloc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2778110" cy="2879725"/>
          </a:xfrm>
          <a:prstGeom prst="rect">
            <a:avLst/>
          </a:prstGeom>
          <a:solidFill>
            <a:srgbClr val="026A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chart</a:t>
            </a:r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rgbClr val="000018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D05CC98C-3A60-B63F-5D72-D712CACBDD80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15349" y="657225"/>
            <a:ext cx="214307" cy="164851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4856A32-F421-82D0-B191-C12CD3CEB19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11310" y="5628657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rgbClr val="FFFFFF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86F32-9D27-1515-1B75-60A183FFE37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411310" y="4514231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rgbClr val="D4E8FF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E2B0749-E25F-0D78-922B-34DC9A3E869F}"/>
              </a:ext>
            </a:extLst>
          </p:cNvPr>
          <p:cNvSpPr/>
          <p:nvPr userDrawn="1"/>
        </p:nvSpPr>
        <p:spPr>
          <a:xfrm>
            <a:off x="9191954" y="3536950"/>
            <a:ext cx="2778110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2D6180C4-F4F7-3BEE-FC96-017656525CD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402483" y="5628657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rgbClr val="000018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91" name="Text Placeholder 2">
            <a:extLst>
              <a:ext uri="{FF2B5EF4-FFF2-40B4-BE49-F238E27FC236}">
                <a16:creationId xmlns:a16="http://schemas.microsoft.com/office/drawing/2014/main" id="{DFF85E04-0E2C-7D92-16D2-A39346FACB4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402483" y="4514231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rgbClr val="026AFE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1989874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Cover Slide B, Tether Opt 2">
    <p:bg>
      <p:bgPr>
        <a:solidFill>
          <a:srgbClr val="000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34D0AC-1B0F-CA95-3DEF-5F98AA09F8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-1"/>
            <a:ext cx="12192000" cy="6858001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C88A2B4-DDCF-C82E-9F4D-525B8B731B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4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6645E8C-AB5E-CF54-1C81-A81DB780ED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5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en-US"/>
              <a:t>Place subtitle here, lorem ipsum dolor </a:t>
            </a:r>
            <a:br>
              <a:rPr lang="en-US"/>
            </a:br>
            <a:r>
              <a:rPr lang="en-US"/>
              <a:t>sit </a:t>
            </a:r>
            <a:r>
              <a:rPr lang="en-US" err="1"/>
              <a:t>amet</a:t>
            </a:r>
            <a:r>
              <a:rPr lang="en-US"/>
              <a:t>, maximum two lines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93C38-8ED2-3F33-6612-F5E8149D9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7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26E9410B-2EB3-F939-30CC-1AC6D732FB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7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2" name="Picture 1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A2C4F251-4108-2F4F-96DE-6E6D4E6C75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224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B1EABE8-D43A-95FF-8ED6-1621C6407D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03862" y="6315385"/>
            <a:ext cx="5398626" cy="387811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Tx/>
              <a:buFont typeface="System Font Regular"/>
              <a:buNone/>
              <a:tabLst/>
              <a:defRPr sz="700">
                <a:solidFill>
                  <a:srgbClr val="6D6E70"/>
                </a:solidFill>
              </a:defRPr>
            </a:lvl1pPr>
          </a:lstStyle>
          <a:p>
            <a:pPr>
              <a:spcBef>
                <a:spcPts val="300"/>
              </a:spcBef>
            </a:pPr>
            <a:r>
              <a:rPr lang="en-US" baseline="30000"/>
              <a:t>*</a:t>
            </a: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</a:t>
            </a:r>
            <a:r>
              <a:rPr lang="en-US"/>
              <a:t>. Ut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  <a:p>
            <a:pPr>
              <a:spcBef>
                <a:spcPts val="300"/>
              </a:spcBef>
            </a:pPr>
            <a:r>
              <a:rPr lang="en-US" baseline="30000"/>
              <a:t>**</a:t>
            </a:r>
            <a:r>
              <a:rPr lang="en-US"/>
              <a:t>Duis </a:t>
            </a:r>
            <a:r>
              <a:rPr lang="en-US" err="1"/>
              <a:t>aute</a:t>
            </a:r>
            <a:r>
              <a:rPr lang="en-US"/>
              <a:t> </a:t>
            </a:r>
            <a:r>
              <a:rPr lang="en-US" err="1"/>
              <a:t>irure</a:t>
            </a:r>
            <a:r>
              <a:rPr lang="en-US"/>
              <a:t> dolor in </a:t>
            </a:r>
            <a:r>
              <a:rPr lang="en-US" err="1"/>
              <a:t>reprehenderit</a:t>
            </a:r>
            <a:r>
              <a:rPr lang="en-US"/>
              <a:t> in </a:t>
            </a:r>
            <a:r>
              <a:rPr lang="en-US" err="1"/>
              <a:t>voluptate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cillum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pariatur</a:t>
            </a:r>
            <a:r>
              <a:rPr lang="en-US"/>
              <a:t>. </a:t>
            </a:r>
            <a:r>
              <a:rPr lang="en-US" err="1"/>
              <a:t>Excepteur</a:t>
            </a:r>
            <a:r>
              <a:rPr lang="en-US"/>
              <a:t> </a:t>
            </a:r>
            <a:r>
              <a:rPr lang="en-US" err="1"/>
              <a:t>sint</a:t>
            </a:r>
            <a:r>
              <a:rPr lang="en-US"/>
              <a:t> </a:t>
            </a:r>
            <a:r>
              <a:rPr lang="en-US" err="1"/>
              <a:t>occaecat</a:t>
            </a:r>
            <a:r>
              <a:rPr lang="en-US"/>
              <a:t> </a:t>
            </a:r>
            <a:r>
              <a:rPr lang="en-US" err="1"/>
              <a:t>cupidatat</a:t>
            </a:r>
            <a:r>
              <a:rPr lang="en-US"/>
              <a:t> non provident.</a:t>
            </a:r>
          </a:p>
        </p:txBody>
      </p:sp>
    </p:spTree>
    <p:extLst>
      <p:ext uri="{BB962C8B-B14F-4D97-AF65-F5344CB8AC3E}">
        <p14:creationId xmlns:p14="http://schemas.microsoft.com/office/powerpoint/2010/main" val="327249529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art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NAVICO GROUP.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52E5A0BE-3F97-73B3-111B-14396186394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7F3DABC1-AFC0-424C-8298-D9CE27E356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18404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AFE8A64A-88AA-EB72-51A4-1E8E349A6A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0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031575D-3FF9-008F-2100-2449854BDE5A}"/>
              </a:ext>
            </a:extLst>
          </p:cNvPr>
          <p:cNvCxnSpPr>
            <a:cxnSpLocks/>
          </p:cNvCxnSpPr>
          <p:nvPr userDrawn="1"/>
        </p:nvCxnSpPr>
        <p:spPr>
          <a:xfrm>
            <a:off x="3110183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5922503-AFCC-63AE-F16D-497AB4074FBA}"/>
              </a:ext>
            </a:extLst>
          </p:cNvPr>
          <p:cNvCxnSpPr>
            <a:cxnSpLocks/>
          </p:cNvCxnSpPr>
          <p:nvPr userDrawn="1"/>
        </p:nvCxnSpPr>
        <p:spPr>
          <a:xfrm>
            <a:off x="6095600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85B264-517B-DA3C-FE24-00325A03BCF0}"/>
              </a:ext>
            </a:extLst>
          </p:cNvPr>
          <p:cNvCxnSpPr>
            <a:cxnSpLocks/>
          </p:cNvCxnSpPr>
          <p:nvPr userDrawn="1"/>
        </p:nvCxnSpPr>
        <p:spPr>
          <a:xfrm>
            <a:off x="9081417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25B5C67E-65C4-AD7D-0A13-29E1D0D645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9003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70ACF496-0266-A454-7366-EE55E050D400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433387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1416761B-5970-16C3-6789-B1950CB1DC2D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3418404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377B6D74-9675-D8B6-4A9B-5ED81CDFC8E2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6404220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7E7AAED2-ED95-E7AF-E863-5DC1D08A98E5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9390037" y="1808163"/>
            <a:ext cx="2368576" cy="2514455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IN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C8AF0775-B8E8-FB53-8E49-42BD6F0E8E8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674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FCC6A082-21A7-0D26-F0FE-82D9A565D5F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951762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A55C173-FA3D-8A90-8F33-635F9D9901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37578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F9E5EF8-68C8-AFEF-4AC6-B01231CF97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92339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B34D82-C0B2-9D49-FD0F-5F831EFC85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AD6DFA8B-B375-44CB-F795-2400C6E77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6D921DE-F283-CBF4-AE4B-846D10BC070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F9E422A-AE92-4E3F-76CF-72D92F6CF8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803861" y="6482535"/>
            <a:ext cx="5398627" cy="220661"/>
          </a:xfrm>
        </p:spPr>
        <p:txBody>
          <a:bodyPr anchor="b"/>
          <a:lstStyle>
            <a:lvl1pPr>
              <a:defRPr sz="700">
                <a:solidFill>
                  <a:srgbClr val="6D6E70"/>
                </a:solidFill>
              </a:defRPr>
            </a:lvl1pPr>
          </a:lstStyle>
          <a:p>
            <a:pPr>
              <a:spcBef>
                <a:spcPts val="300"/>
              </a:spcBef>
            </a:pPr>
            <a:r>
              <a:rPr lang="en-US" baseline="30000"/>
              <a:t>*</a:t>
            </a:r>
            <a:r>
              <a:rPr lang="en-US"/>
              <a:t>Maximum one to two line footnote here,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dolore. Duis </a:t>
            </a:r>
            <a:r>
              <a:rPr lang="en-US" err="1"/>
              <a:t>aute</a:t>
            </a:r>
            <a:r>
              <a:rPr lang="en-US"/>
              <a:t> </a:t>
            </a:r>
            <a:r>
              <a:rPr lang="en-US" err="1"/>
              <a:t>irure</a:t>
            </a:r>
            <a:r>
              <a:rPr lang="en-US"/>
              <a:t> dolor in </a:t>
            </a:r>
            <a:r>
              <a:rPr lang="en-US" err="1"/>
              <a:t>reprehenderit</a:t>
            </a:r>
            <a:r>
              <a:rPr lang="en-US"/>
              <a:t> in </a:t>
            </a:r>
            <a:r>
              <a:rPr lang="en-US" err="1"/>
              <a:t>voluptate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esse</a:t>
            </a:r>
            <a:r>
              <a:rPr lang="en-US"/>
              <a:t> </a:t>
            </a:r>
            <a:r>
              <a:rPr lang="en-US" err="1"/>
              <a:t>cillum</a:t>
            </a:r>
            <a:r>
              <a:rPr lang="en-US"/>
              <a:t> dolore </a:t>
            </a:r>
            <a:r>
              <a:rPr lang="en-US" err="1"/>
              <a:t>eu</a:t>
            </a:r>
            <a:r>
              <a:rPr lang="en-US"/>
              <a:t> </a:t>
            </a:r>
            <a:r>
              <a:rPr lang="en-US" err="1"/>
              <a:t>fugiat</a:t>
            </a:r>
            <a:r>
              <a:rPr lang="en-US"/>
              <a:t> </a:t>
            </a:r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pariatur</a:t>
            </a:r>
            <a:r>
              <a:rPr lang="en-US"/>
              <a:t>. </a:t>
            </a:r>
            <a:r>
              <a:rPr lang="en-US" err="1"/>
              <a:t>Excepteur</a:t>
            </a:r>
            <a:r>
              <a:rPr lang="en-US"/>
              <a:t> </a:t>
            </a:r>
            <a:r>
              <a:rPr lang="en-US" err="1"/>
              <a:t>sint</a:t>
            </a:r>
            <a:r>
              <a:rPr lang="en-US"/>
              <a:t> </a:t>
            </a:r>
            <a:r>
              <a:rPr lang="en-US" err="1"/>
              <a:t>occaecat</a:t>
            </a:r>
            <a:r>
              <a:rPr lang="en-US"/>
              <a:t> </a:t>
            </a:r>
            <a:r>
              <a:rPr lang="en-US" err="1"/>
              <a:t>cupidatat</a:t>
            </a:r>
            <a:r>
              <a:rPr lang="en-US"/>
              <a:t> non.</a:t>
            </a:r>
          </a:p>
        </p:txBody>
      </p:sp>
    </p:spTree>
    <p:extLst>
      <p:ext uri="{BB962C8B-B14F-4D97-AF65-F5344CB8AC3E}">
        <p14:creationId xmlns:p14="http://schemas.microsoft.com/office/powerpoint/2010/main" val="147804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7" y="657228"/>
            <a:ext cx="11323639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81C8F06-4326-4EF9-8D2B-4FF73A38914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8" y="111919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1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9" y="1592265"/>
            <a:ext cx="11323639" cy="4608511"/>
          </a:xfrm>
        </p:spPr>
        <p:txBody>
          <a:bodyPr/>
          <a:lstStyle>
            <a:lvl4pPr>
              <a:tabLst>
                <a:tab pos="55560" algn="l"/>
              </a:tabLst>
              <a:defRPr/>
            </a:lvl4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33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D034CE4A-761E-374E-BEDE-9F5B39AF40EB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86474B-3B65-4AAA-866E-F55F01BCEDD1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A7C873A-E35E-4756-912C-BB80C67126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906309"/>
            <a:ext cx="11582400" cy="518969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92BF2091-3E8E-4B32-A851-01E4F79225DB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651964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ith Call Out Bo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7733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9805CE-AD74-694B-93B0-6A9DA3F9EEF3}"/>
              </a:ext>
            </a:extLst>
          </p:cNvPr>
          <p:cNvSpPr/>
          <p:nvPr userDrawn="1"/>
        </p:nvSpPr>
        <p:spPr>
          <a:xfrm rot="16200000">
            <a:off x="425867" y="5629251"/>
            <a:ext cx="690349" cy="106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accent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0E5C436-1BED-C947-92D8-D2242E0F0EB4}"/>
              </a:ext>
            </a:extLst>
          </p:cNvPr>
          <p:cNvCxnSpPr/>
          <p:nvPr userDrawn="1"/>
        </p:nvCxnSpPr>
        <p:spPr>
          <a:xfrm>
            <a:off x="0" y="5229385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1065AA1-8737-CC4C-BC63-D1F43159639E}"/>
              </a:ext>
            </a:extLst>
          </p:cNvPr>
          <p:cNvCxnSpPr/>
          <p:nvPr userDrawn="1"/>
        </p:nvCxnSpPr>
        <p:spPr>
          <a:xfrm>
            <a:off x="0" y="6166300"/>
            <a:ext cx="121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7FB42644-2B81-49B5-AB93-91C6B9C1DF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7" name="Footer Placeholder 1">
            <a:extLst>
              <a:ext uri="{FF2B5EF4-FFF2-40B4-BE49-F238E27FC236}">
                <a16:creationId xmlns:a16="http://schemas.microsoft.com/office/drawing/2014/main" id="{633FE009-A757-4DC9-9F46-2BC4DB8CED21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F264BE11-CC2E-4212-98AE-A75A2CBEA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124" y="194566"/>
            <a:ext cx="11010369" cy="668601"/>
          </a:xfrm>
          <a:prstGeom prst="rect">
            <a:avLst/>
          </a:prstGeom>
        </p:spPr>
        <p:txBody>
          <a:bodyPr/>
          <a:lstStyle>
            <a:lvl1pPr>
              <a:defRPr sz="2400" b="1" spc="0" baseline="0">
                <a:solidFill>
                  <a:srgbClr val="000000"/>
                </a:solidFill>
                <a:latin typeface="Arial Nova" panose="020B0504020202020204" pitchFamily="34" charset="0"/>
                <a:ea typeface="Arial Nova" panose="020B0504020202020204" pitchFamily="34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2F0E2B1-FE9E-4657-BA54-6C8A6B7F07B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986997" y="5368101"/>
            <a:ext cx="11015968" cy="61819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133" b="1">
                <a:solidFill>
                  <a:srgbClr val="000000"/>
                </a:solidFill>
                <a:latin typeface="Arial Nova" panose="020B0504020202020204" pitchFamily="34" charset="0"/>
                <a:ea typeface="Arial Nova" panose="020B0504020202020204" pitchFamily="34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1CD5049-1A55-4D18-95BA-EBF67A2367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14124" y="734833"/>
            <a:ext cx="11010369" cy="2899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="0">
                <a:solidFill>
                  <a:srgbClr val="000000"/>
                </a:solidFill>
                <a:latin typeface="Arial Nova" panose="020B0504020202020204" pitchFamily="34" charset="0"/>
                <a:ea typeface="Arial Nova" panose="020B0504020202020204" pitchFamily="34" charset="0"/>
                <a:cs typeface="Arial" charset="0"/>
              </a:defRPr>
            </a:lvl1pPr>
            <a:lvl2pPr marL="313259" indent="0">
              <a:buNone/>
              <a:defRPr/>
            </a:lvl2pPr>
            <a:lvl3pPr marL="772565" indent="0">
              <a:buNone/>
              <a:defRPr/>
            </a:lvl3pPr>
            <a:lvl4pPr marL="1075240" indent="0">
              <a:buNone/>
              <a:defRPr/>
            </a:lvl4pPr>
            <a:lvl5pPr marL="137791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E4FF7E-58D4-4DE4-B8FE-09B21A0840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229991"/>
            <a:ext cx="11582400" cy="3819389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2778F130-88F5-4B92-8612-1120B6A385E1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55065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927EAFCF-C9AD-6F4F-A869-624380F0DF9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A89ED1-BCFC-4FB2-937F-82811BE55117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1140EF79-0176-4C7B-B0BB-DA9132C322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2433" y="550259"/>
            <a:ext cx="5638799" cy="5545740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6B6F189-412A-49A6-9D60-B6C79F0AFC1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550259"/>
            <a:ext cx="5662217" cy="5545740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4799C1AA-D7BA-41C0-A6A3-A9971B03EB37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18542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Text and 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448A1DA-3F24-4D13-A097-D72DECC5F4A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Chart Placeholder 2">
            <a:extLst>
              <a:ext uri="{FF2B5EF4-FFF2-40B4-BE49-F238E27FC236}">
                <a16:creationId xmlns:a16="http://schemas.microsoft.com/office/drawing/2014/main" id="{30A629DF-C52F-9B49-A9C8-9D831A84BA14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3352799" y="533400"/>
            <a:ext cx="8534400" cy="5994400"/>
          </a:xfrm>
          <a:prstGeom prst="rect">
            <a:avLst/>
          </a:prstGeom>
        </p:spPr>
        <p:txBody>
          <a:bodyPr bIns="457200" anchor="ctr"/>
          <a:lstStyle>
            <a:lvl1pPr marL="0" indent="0" algn="ctr">
              <a:buNone/>
              <a:defRPr sz="1773" b="0" i="0"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Click icon to insert chart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87B3CF1-027A-4044-A9C2-760CB950ABC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507910B6-41EA-46DF-8417-7AEAA8447B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544190"/>
            <a:ext cx="2771163" cy="5562599"/>
          </a:xfrm>
          <a:prstGeom prst="rect">
            <a:avLst/>
          </a:prstGeom>
        </p:spPr>
        <p:txBody>
          <a:bodyPr/>
          <a:lstStyle>
            <a:lvl1pPr>
              <a:defRPr sz="1867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600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C695EC0B-5012-4F02-9655-882F21130FB4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66858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1584">
          <p15:clr>
            <a:srgbClr val="FBAE40"/>
          </p15:clr>
        </p15:guide>
        <p15:guide id="5" pos="14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C Brand Pilla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D48AEE-535B-4E44-80B7-335ED4C322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682" y="533400"/>
            <a:ext cx="6296637" cy="5994400"/>
          </a:xfrm>
          <a:prstGeom prst="rect">
            <a:avLst/>
          </a:prstGeom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BF13205E-B819-0745-B7B5-B253B55352A8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34104-F662-43F1-A3AE-546063258ADB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895270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Pillars Le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50BBA7-C170-4C78-8049-804F12B173EB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00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DACEAB-2A19-1849-8198-0B213943D7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73024"/>
            <a:ext cx="5486400" cy="5223053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DE8962C-1BDF-2840-A7E3-F35BF73A2ADB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4BC602F-81F1-43EF-B622-0D08059D986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971043"/>
            <a:ext cx="5662217" cy="5545740"/>
          </a:xfrm>
          <a:prstGeom prst="rect">
            <a:avLst/>
          </a:prstGeom>
        </p:spPr>
        <p:txBody>
          <a:bodyPr/>
          <a:lstStyle>
            <a:lvl1pPr>
              <a:defRPr sz="2133">
                <a:solidFill>
                  <a:schemeClr val="bg1"/>
                </a:solidFill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solidFill>
                  <a:schemeClr val="bg1"/>
                </a:solidFill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solidFill>
                  <a:schemeClr val="bg1"/>
                </a:solidFill>
                <a:latin typeface="Arial Nova" panose="020B0504020202020204" pitchFamily="34" charset="0"/>
              </a:defRPr>
            </a:lvl4pPr>
            <a:lvl5pPr>
              <a:defRPr sz="1467">
                <a:solidFill>
                  <a:schemeClr val="bg1"/>
                </a:solidFill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7600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  <p15:guide id="5" pos="3024">
          <p15:clr>
            <a:srgbClr val="FBAE40"/>
          </p15:clr>
        </p15:guide>
        <p15:guide id="6" pos="273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A097D1-900F-354A-AEEA-442ABF6C43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2881715"/>
            <a:ext cx="4876800" cy="1094571"/>
          </a:xfrm>
          <a:prstGeom prst="rect">
            <a:avLst/>
          </a:prstGeom>
        </p:spPr>
      </p:pic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4FED0F4E-7617-3B49-BA43-62BBE2AB57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FCEF4B0E-47EF-6841-B053-F4AB43E572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393995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614264D-9B3A-4741-868A-BB50C63D2110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B7D30B-904B-B249-82E6-5AAE9F4E990C}"/>
              </a:ext>
            </a:extLst>
          </p:cNvPr>
          <p:cNvSpPr/>
          <p:nvPr userDrawn="1"/>
        </p:nvSpPr>
        <p:spPr>
          <a:xfrm>
            <a:off x="0" y="1447800"/>
            <a:ext cx="6096000" cy="5410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AFC2D0C2-76F0-1641-9458-0DB964D5B4E6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8313B32-B797-47C2-8B5F-3A8303BD41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726297"/>
            <a:ext cx="5662217" cy="4801504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00860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3982AD-98C7-4EE7-9FA5-DA08E9574F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449711"/>
            <a:ext cx="5791201" cy="54102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027D67B3-89B3-104C-83B0-82C3D0255F05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D7F4E99-9867-4D6D-B19E-C222F0D491F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22882" y="1521300"/>
            <a:ext cx="6042541" cy="5168117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1494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C46840E-3CE4-4D4A-8889-E106B2F5373F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011CA5E-BD36-4C49-86E3-C80A72CE6CC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447800"/>
            <a:ext cx="6096000" cy="5410200"/>
          </a:xfrm>
          <a:prstGeom prst="rect">
            <a:avLst/>
          </a:prstGeom>
          <a:solidFill>
            <a:srgbClr val="CBCBCB"/>
          </a:solidFill>
        </p:spPr>
        <p:txBody>
          <a:bodyPr bIns="457200" anchor="ctr"/>
          <a:lstStyle>
            <a:lvl1pPr marL="0" indent="0" algn="ctr">
              <a:buNone/>
              <a:defRPr sz="1773" b="0" i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/>
              <a:t>Click icon to insert picture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A6131E2D-F603-7A4C-8515-172E2CE30E41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9E4E9DD-2B7B-4019-A09D-BFD169995B7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564458"/>
            <a:ext cx="5662217" cy="5103381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5582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1FC072C-D1E6-4362-A385-5F04976E6F8A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B0314A-F4E5-E74A-897B-A6A827B02E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B7D30B-904B-B249-82E6-5AAE9F4E990C}"/>
              </a:ext>
            </a:extLst>
          </p:cNvPr>
          <p:cNvSpPr/>
          <p:nvPr userDrawn="1"/>
        </p:nvSpPr>
        <p:spPr>
          <a:xfrm>
            <a:off x="6096000" y="1447800"/>
            <a:ext cx="6096000" cy="54102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70C3B993-05F5-A343-98CB-9FD477CED41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B6086F3-FC7E-4C18-B27C-DF8816B60D9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801" y="1659139"/>
            <a:ext cx="5662217" cy="4557948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16030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736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hird Lef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306E780-1701-4C5D-B2F1-A3EB9BB756FC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5B4B80-E7FC-804B-B50E-B67427F5DACD}"/>
              </a:ext>
            </a:extLst>
          </p:cNvPr>
          <p:cNvSpPr/>
          <p:nvPr userDrawn="1"/>
        </p:nvSpPr>
        <p:spPr>
          <a:xfrm>
            <a:off x="0" y="1447800"/>
            <a:ext cx="4064000" cy="5410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AD29DA-E199-B741-993A-1214A2232E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E978962A-1602-4A47-A36E-5E84ECEC33FD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F1CA997-766C-4C9A-9085-4CB4AF32997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69209" y="1589411"/>
            <a:ext cx="7639372" cy="5100005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7718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52">
          <p15:clr>
            <a:srgbClr val="FBAE40"/>
          </p15:clr>
        </p15:guide>
        <p15:guide id="2" orient="horz" pos="684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064">
          <p15:clr>
            <a:srgbClr val="FBAE40"/>
          </p15:clr>
        </p15:guide>
        <p15:guide id="5" pos="192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Third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water, sky, outdoor&#10;&#10;Description automatically generated">
            <a:extLst>
              <a:ext uri="{FF2B5EF4-FFF2-40B4-BE49-F238E27FC236}">
                <a16:creationId xmlns:a16="http://schemas.microsoft.com/office/drawing/2014/main" id="{21020AA2-79A0-4EE4-BC05-CF2D5418B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8617" y="1370251"/>
            <a:ext cx="4283383" cy="55135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B0314A-F4E5-E74A-897B-A6A827B02E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47553F82-A711-8449-A980-B00771CA2253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B985AC-9644-4734-A7C2-556437A894AC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8FB34F6-6D3B-40DD-8DD7-2BB7C765F1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799" y="1659139"/>
            <a:ext cx="7388029" cy="4557948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0690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52">
          <p15:clr>
            <a:srgbClr val="FBAE40"/>
          </p15:clr>
        </p15:guide>
        <p15:guide id="2" orient="horz" pos="684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840">
          <p15:clr>
            <a:srgbClr val="FBAE40"/>
          </p15:clr>
        </p15:guide>
        <p15:guide id="5" pos="369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hird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CE5658F-2279-2F4E-86D3-7404E2CA0F05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B0314A-F4E5-E74A-897B-A6A827B02E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4BAA5D-AA09-3649-9B28-09F67AE511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B5B4B80-E7FC-804B-B50E-B67427F5DACD}"/>
              </a:ext>
            </a:extLst>
          </p:cNvPr>
          <p:cNvSpPr/>
          <p:nvPr userDrawn="1"/>
        </p:nvSpPr>
        <p:spPr>
          <a:xfrm>
            <a:off x="8128000" y="1447800"/>
            <a:ext cx="4064000" cy="54102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47553F82-A711-8449-A980-B00771CA2253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B985AC-9644-4734-A7C2-556437A894AC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136253-A7B4-4C7D-BCEB-C6F4737F633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799" y="1659139"/>
            <a:ext cx="7388029" cy="4557948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7225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52">
          <p15:clr>
            <a:srgbClr val="FBAE40"/>
          </p15:clr>
        </p15:guide>
        <p15:guide id="2" orient="horz" pos="684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840">
          <p15:clr>
            <a:srgbClr val="FBAE40"/>
          </p15:clr>
        </p15:guide>
        <p15:guide id="5" pos="369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066F2CD6-16A4-4B79-9DDD-EFFD641B08A7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370322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5">
            <a:extLst>
              <a:ext uri="{FF2B5EF4-FFF2-40B4-BE49-F238E27FC236}">
                <a16:creationId xmlns:a16="http://schemas.microsoft.com/office/drawing/2014/main" id="{EF6BC094-F06B-764C-A31C-C7CA37D68A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9200" y="1258824"/>
            <a:ext cx="9753600" cy="434035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50000"/>
              </a:lnSpc>
              <a:defRPr sz="3733" b="0" i="0" spc="0" baseline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Text / Quote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D2E35-89CA-FB41-9CC0-927AC6B903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C9C83394-154D-A642-8E2B-11D798C2B36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4A1444-7365-449B-84FD-4596EDCE2FD4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E1661482-BC7C-AE56-5696-0CDAF3E128E6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73270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 Wave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5">
            <a:extLst>
              <a:ext uri="{FF2B5EF4-FFF2-40B4-BE49-F238E27FC236}">
                <a16:creationId xmlns:a16="http://schemas.microsoft.com/office/drawing/2014/main" id="{EF6BC094-F06B-764C-A31C-C7CA37D68A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9200" y="1258824"/>
            <a:ext cx="9753600" cy="4340352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50000"/>
              </a:lnSpc>
              <a:defRPr sz="3733" b="0" i="0" spc="0" baseline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Text / Quote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F01F04-AB90-4B4C-AEB9-2A564A2E54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5E2A6EE0-C09C-3C46-AFA5-655EBB196A5A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880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EB72F6-2866-496D-A51F-8F32035B84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117" y="510354"/>
            <a:ext cx="4452152" cy="999261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C7FE7C4-00DB-471F-9224-1167BC3E71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D19F0294-0550-4946-AE17-2E9EDC7F2B7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026719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5"/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6924B081-197B-784E-AF9A-B4DA5C6C6464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34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1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03109B36-DCF2-034A-9648-78A877A167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AE92BFC-18E0-2541-B198-A5402639AB5E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85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368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6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2CE22174-A910-3844-8D40-4B1C5BEFA9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602B69CF-4A1F-D545-8067-40FC9ACB84D5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459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1209D5D0-8FA4-ED4C-BEDA-D567BAD84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5B9C098B-B9E1-9346-B069-0B0874B71E7F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17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1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3868A58D-3132-5A48-B26E-F5A9F7D878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4E66E9BB-CB6D-8B4E-8F9F-3D5A8E8041F6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89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488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5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BAC5EB-860C-B948-A67A-E4B50718F6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C3888597-32EC-B547-9877-48E423834E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5012" y="3161235"/>
            <a:ext cx="6761979" cy="535531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>
              <a:defRPr sz="3200" b="1" i="0" spc="400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SECTION TITLE (ALL CAPS)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0EB72018-8F3D-AD45-AC24-D264A61FA02D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850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16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48A7390-AF52-8447-AAD6-C278A1E12F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5486400"/>
            <a:ext cx="4267200" cy="9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8286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BC9D0C-3E8C-A347-B65E-56D7350A98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559" y="749862"/>
            <a:ext cx="4267200" cy="9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500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BC9D0C-3E8C-A347-B65E-56D7350A98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609600"/>
            <a:ext cx="4267200" cy="95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009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3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BC9D0C-3E8C-A347-B65E-56D7350A98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5421715"/>
            <a:ext cx="4876800" cy="109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9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A097D1-900F-354A-AEEA-442ABF6C43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2133600"/>
            <a:ext cx="4876800" cy="1094571"/>
          </a:xfrm>
          <a:prstGeom prst="rect">
            <a:avLst/>
          </a:prstGeom>
        </p:spPr>
      </p:pic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FC6579C3-5996-8E43-90EB-2718CC0E0E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69917" y="5699939"/>
            <a:ext cx="6617283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PRESENTATION TITLE (ALL CAPS)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B6B14CA-E9DE-4545-8BC4-DF5E5A152A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30490" y="6218286"/>
            <a:ext cx="2656711" cy="29546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r">
              <a:buFontTx/>
              <a:buNone/>
              <a:defRPr sz="2133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665627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92673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er B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30201"/>
            <a:ext cx="3415293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667" b="1" i="0" spc="267" baseline="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4801" y="1346201"/>
            <a:ext cx="11582399" cy="46193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  <a:lvl2pPr marL="302676" indent="-302676">
              <a:defRPr sz="1600">
                <a:latin typeface="Arial Nova" panose="020B0504020202020204" pitchFamily="34" charset="0"/>
              </a:defRPr>
            </a:lvl2pPr>
            <a:lvl3pPr marL="613818" indent="-300559">
              <a:defRPr sz="1600">
                <a:latin typeface="Arial Nova" panose="020B0504020202020204" pitchFamily="34" charset="0"/>
              </a:defRPr>
            </a:lvl3pPr>
            <a:lvl4pPr marL="916494" indent="-313259">
              <a:defRPr sz="1600">
                <a:latin typeface="Arial Nova" panose="020B0504020202020204" pitchFamily="34" charset="0"/>
              </a:defRPr>
            </a:lvl4pPr>
            <a:lvl5pPr marL="1219170" indent="-302676">
              <a:tabLst>
                <a:tab pos="683667" algn="l"/>
              </a:tabLst>
              <a:defRPr sz="1600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98339386-3A8F-A449-8D21-B5F4F19FFA0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6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CE79DD-8812-4E4C-A4DA-7AD67F253B6A}"/>
              </a:ext>
            </a:extLst>
          </p:cNvPr>
          <p:cNvSpPr/>
          <p:nvPr userDrawn="1"/>
        </p:nvSpPr>
        <p:spPr>
          <a:xfrm>
            <a:off x="4527029" y="6475752"/>
            <a:ext cx="2988040" cy="38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63994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Header B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0"/>
            <a:ext cx="12192000" cy="9963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Roboto Condensed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2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30202"/>
            <a:ext cx="3310736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667" b="1" i="0" spc="4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4802" y="1346202"/>
            <a:ext cx="11582399" cy="46193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98339386-3A8F-A449-8D21-B5F4F19FFA00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7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53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68">
          <p15:clr>
            <a:srgbClr val="FBAE40"/>
          </p15:clr>
        </p15:guide>
        <p15:guide id="2" orient="horz" pos="636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75E0E-82F3-D771-18E1-BEB152A43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06905-3204-4100-B066-C79C97306A39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2596F-12E9-5B79-AAC8-3F6159C82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6649F-B667-A49E-3F91-792ACFA2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4446-CF34-4912-BDC0-BCFE9947C6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D0330B-D750-0755-98BE-44DFF2B434E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 descr="A white logo on a black background&#10;&#10;Description automatically generated">
            <a:extLst>
              <a:ext uri="{FF2B5EF4-FFF2-40B4-BE49-F238E27FC236}">
                <a16:creationId xmlns:a16="http://schemas.microsoft.com/office/drawing/2014/main" id="{158350A8-4361-1ED3-58B0-F022357CC7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21" y="6400283"/>
            <a:ext cx="1647747" cy="27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731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er C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4801" y="533401"/>
            <a:ext cx="11582399" cy="54321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B8D42-FC9F-374B-9616-964E811BC107}"/>
              </a:ext>
            </a:extLst>
          </p:cNvPr>
          <p:cNvSpPr/>
          <p:nvPr userDrawn="1"/>
        </p:nvSpPr>
        <p:spPr>
          <a:xfrm>
            <a:off x="0" y="0"/>
            <a:ext cx="12192000" cy="182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Roboto Condensed" pitchFamily="2" charset="0"/>
            </a:endParaRP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F3701309-23EF-734F-8256-CF811CFC628E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6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191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eader A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2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30202"/>
            <a:ext cx="3310736" cy="36933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667" b="1" i="0" spc="40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2" y="892405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71349F-9265-974C-AEE5-1ECDC9B7456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4803" y="1803402"/>
            <a:ext cx="5638799" cy="41621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13E613FC-D43C-D343-8BB6-D6D27D7FDA8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29957"/>
            <a:ext cx="410112" cy="227435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A82D8E8-C558-354D-8C9E-8E580DADAC1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48400" y="1800530"/>
            <a:ext cx="5638800" cy="4162196"/>
          </a:xfrm>
          <a:prstGeom prst="rect">
            <a:avLst/>
          </a:prstGeom>
        </p:spPr>
        <p:txBody>
          <a:bodyPr/>
          <a:lstStyle>
            <a:lvl1pPr marL="8466" indent="0">
              <a:buNone/>
              <a:tabLst/>
              <a:defRPr sz="1773" b="0" i="0">
                <a:solidFill>
                  <a:srgbClr val="00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368A59-6CE3-482B-8269-C836EFB0E26F}"/>
              </a:ext>
            </a:extLst>
          </p:cNvPr>
          <p:cNvSpPr/>
          <p:nvPr userDrawn="1"/>
        </p:nvSpPr>
        <p:spPr>
          <a:xfrm>
            <a:off x="4527029" y="6475753"/>
            <a:ext cx="2988040" cy="38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9559537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 B, Ligh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3B965D9-4A7D-EC73-3289-89443E5244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0443" y="2973885"/>
            <a:ext cx="5488659" cy="39325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2209B2-AB5A-B410-0727-E9AC4C4388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952" y="-22302"/>
            <a:ext cx="7772400" cy="4041261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C88A2B4-DDCF-C82E-9F4D-525B8B731B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4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6645E8C-AB5E-CF54-1C81-A81DB780ED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5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B93C38-8ED2-3F33-6612-F5E8149D9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7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26E9410B-2EB3-F939-30CC-1AC6D732FB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7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2" name="Picture 1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A2C4F251-4108-2F4F-96DE-6E6D4E6C7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8DE818-F985-49AF-D5F9-CC6E26A0F7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0443" y="2975654"/>
            <a:ext cx="5488659" cy="393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50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03-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75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 03-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5" y="1592262"/>
            <a:ext cx="4773100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5" y="4527664"/>
            <a:ext cx="4773100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256BA7A2-8F16-BE4E-CD3E-8A9FF4B4B5B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5" y="3312820"/>
            <a:ext cx="4773100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A1B8A6CC-A518-A447-1758-20E8E338E46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B0F9121B-B962-FACF-2CC5-07BFDB4B2BB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02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03-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noFill/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266" y="1592263"/>
            <a:ext cx="4776408" cy="1778613"/>
          </a:xfrm>
        </p:spPr>
        <p:txBody>
          <a:bodyPr anchor="b"/>
          <a:lstStyle>
            <a:lvl1pPr>
              <a:defRPr sz="4800"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141D3AE-AC2E-A25C-0881-EC815D57D2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3266" y="4527664"/>
            <a:ext cx="4776408" cy="1672318"/>
          </a:xfrm>
          <a:prstGeom prst="rect">
            <a:avLst/>
          </a:prstGeo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sz="1400" b="1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Place subtitle or section details here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DA9119DC-E71F-12C9-C9BB-121A0563D3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33266" y="3312820"/>
            <a:ext cx="4776408" cy="923330"/>
          </a:xfrm>
        </p:spPr>
        <p:txBody>
          <a:bodyPr wrap="square">
            <a:noAutofit/>
          </a:bodyPr>
          <a:lstStyle>
            <a:lvl1pPr>
              <a:defRPr kumimoji="0" lang="en-US" sz="4800" b="0" i="0" u="none" strike="noStrike" kern="1200" cap="none" spc="0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2pPr>
            <a:lvl3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3pPr>
            <a:lvl4pPr>
              <a:defRPr kumimoji="0" lang="en-US" sz="6000" b="0" i="0" u="none" strike="noStrike" kern="1200" cap="none" spc="0" normalizeH="0" baseline="0" dirty="0" smtClean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4pPr>
            <a:lvl5pPr>
              <a:defRPr kumimoji="0" lang="en-IN" sz="6000" b="0" i="0" u="none" strike="noStrike" kern="1200" cap="none" spc="0" normalizeH="0" baseline="0" dirty="0">
                <a:ln>
                  <a:noFill/>
                </a:ln>
                <a:solidFill>
                  <a:srgbClr val="D4E8FF"/>
                </a:solidFill>
                <a:effectLst/>
                <a:uLnTx/>
                <a:uFillTx/>
                <a:latin typeface="Telegraf Light" pitchFamily="2" charset="77"/>
                <a:ea typeface="+mj-ea"/>
                <a:cs typeface="+mj-cs"/>
              </a:defRPr>
            </a:lvl5pPr>
          </a:lstStyle>
          <a:p>
            <a:pPr lvl="0"/>
            <a:r>
              <a:rPr lang="en-US"/>
              <a:t>Text here</a:t>
            </a:r>
            <a:endParaRPr lang="en-IN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0AA04CE-E7B2-C687-C847-940DADA51FF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33265" y="931990"/>
            <a:ext cx="2744786" cy="553998"/>
          </a:xfrm>
          <a:noFill/>
        </p:spPr>
        <p:txBody>
          <a:bodyPr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6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E499128-3AA8-F7F5-86A9-4910F0B3187E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32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4" pos="3908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f Left (Agen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91C19A4-CDB7-F24B-818D-C7D6F8E822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6307CFB-91DE-7648-A0DA-A77ABE5FD0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00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tx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A0639E-0AC2-C341-82EF-32A6EF0280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6313240"/>
            <a:ext cx="1425040" cy="243840"/>
          </a:xfrm>
          <a:prstGeom prst="rect">
            <a:avLst/>
          </a:prstGeom>
        </p:spPr>
      </p:pic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027D67B3-89B3-104C-83B0-82C3D0255F05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bg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D9EB4B18-95C2-40EB-B37C-FA56CD410F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00999" y="1052657"/>
            <a:ext cx="5718371" cy="5277609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8662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3024">
          <p15:clr>
            <a:srgbClr val="FBAE40"/>
          </p15:clr>
        </p15:guide>
        <p15:guide id="5" pos="288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Blue B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92270CF-9571-80F0-19A8-255328A9AB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8496" y="0"/>
            <a:ext cx="12175008" cy="6857999"/>
          </a:xfrm>
          <a:prstGeom prst="rect">
            <a:avLst/>
          </a:prstGeom>
        </p:spPr>
      </p:pic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381DA0-23C3-1C87-872E-8D05E5FBCB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6025" y="2639780"/>
            <a:ext cx="5768975" cy="262595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41B98D9-F0CB-2E6A-E38B-EECBAD9F903F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299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Blue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C7D9D6B-E572-7961-8DF2-0AE23ABFBD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4501" cy="6858000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6AB1E153-CAF6-A86C-BBB3-B81F48B04D17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1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65342AE-D5AD-7E01-7202-3808F0DA2B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F3D0491-364D-B676-AFE8-C586DBFEF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7C4E1F7B-3B6E-B035-15FB-AA4642A8D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 r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EB894EF-D351-4D59-496E-3949B6E8DC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14437" y="1221013"/>
            <a:ext cx="6767513" cy="297542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l">
              <a:lnSpc>
                <a:spcPct val="100000"/>
              </a:lnSpc>
              <a:defRPr lang="en-US" sz="3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/>
              <a:t>Place key statement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52F4AE7-9788-2628-D72B-DFEA2641293C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511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4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ontent Half_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D891FD-DAEE-A575-CC6C-05247780BB59}"/>
              </a:ext>
            </a:extLst>
          </p:cNvPr>
          <p:cNvSpPr/>
          <p:nvPr userDrawn="1"/>
        </p:nvSpPr>
        <p:spPr>
          <a:xfrm>
            <a:off x="219075" y="441326"/>
            <a:ext cx="5768975" cy="59753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" name="Picture Placeholder 16">
            <a:extLst>
              <a:ext uri="{FF2B5EF4-FFF2-40B4-BE49-F238E27FC236}">
                <a16:creationId xmlns:a16="http://schemas.microsoft.com/office/drawing/2014/main" id="{85982376-2A33-98FF-3C88-D98658CF5F2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219075" y="441325"/>
            <a:ext cx="5767388" cy="5975348"/>
          </a:xfrm>
          <a:solidFill>
            <a:schemeClr val="accent1"/>
          </a:solidFill>
        </p:spPr>
        <p:txBody>
          <a:bodyPr vert="horz" lIns="0" tIns="108000" rIns="0" bIns="720000" rtlCol="0" anchor="b">
            <a:noAutofit/>
          </a:bodyPr>
          <a:lstStyle>
            <a:lvl1pPr algn="ctr">
              <a:defRPr lang="en-IN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EC762D-731E-0875-358C-4DF2B3A252E1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8AA5-1D3B-D8F5-0D3D-DAF9BE6B1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Ins="0"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4A9885-D785-0700-7C9A-365C45E99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6AEB61A3-DE24-92A3-4F92-11D10C1115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040F42-60A4-29A1-52C4-D0A2832EAD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6819" y="1592264"/>
            <a:ext cx="3773486" cy="3673472"/>
          </a:xfrm>
        </p:spPr>
        <p:txBody>
          <a:bodyPr anchor="ctr"/>
          <a:lstStyle>
            <a:lvl1pPr>
              <a:lnSpc>
                <a:spcPct val="85000"/>
              </a:lnSpc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2FAFD37-BE36-31FD-609C-F49B613814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967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0B0337-1E90-70A8-44CA-D64ED38B81FB}"/>
              </a:ext>
            </a:extLst>
          </p:cNvPr>
          <p:cNvSpPr/>
          <p:nvPr userDrawn="1"/>
        </p:nvSpPr>
        <p:spPr>
          <a:xfrm>
            <a:off x="0" y="0"/>
            <a:ext cx="598805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27CB7D1-F946-D481-8747-DD2800260B7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5988050" cy="6858000"/>
          </a:xfrm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6819" y="1592264"/>
            <a:ext cx="3773486" cy="3673472"/>
          </a:xfrm>
        </p:spPr>
        <p:txBody>
          <a:bodyPr anchor="ctr"/>
          <a:lstStyle>
            <a:lvl1pPr>
              <a:lnSpc>
                <a:spcPct val="85000"/>
              </a:lnSpc>
              <a:defRPr sz="6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BA035AF-F9B4-4DA3-3664-E563FEC150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5B96C79-D48E-61E3-5C14-E26F37B66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13903761-C16D-5147-6597-5B542DBAA61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894AE40-A691-C951-524C-7E62F5A23FD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57362" cy="10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71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ontent Half_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18282" y="441326"/>
            <a:ext cx="5772944" cy="5975350"/>
          </a:xfr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85D354-F977-239B-3510-E59D49B3CA7E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CC68EB-CDA0-170D-642F-3A1F39CA74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4746625" cy="5543550"/>
          </a:xfrm>
        </p:spPr>
        <p:txBody>
          <a:bodyPr anchor="ctr"/>
          <a:lstStyle>
            <a:lvl1pPr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53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Half_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18282" y="441326"/>
            <a:ext cx="5772944" cy="5975350"/>
          </a:xfr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85D354-F977-239B-3510-E59D49B3CA7E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CC68EB-CDA0-170D-642F-3A1F39CA74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2475707"/>
            <a:ext cx="3773486" cy="2790032"/>
          </a:xfrm>
        </p:spPr>
        <p:txBody>
          <a:bodyPr anchor="t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8" y="991394"/>
            <a:ext cx="3773485" cy="1142206"/>
          </a:xfrm>
        </p:spPr>
        <p:txBody>
          <a:bodyPr anchor="b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710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Half_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5B50A-1A3C-BB62-7B1F-2555B6D7D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9" y="657226"/>
            <a:ext cx="3773486" cy="2555874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8AA5-1D3B-D8F5-0D3D-DAF9BE6B1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Ins="0"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4A9885-D785-0700-7C9A-365C45E99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3C8AB42-AC45-5CF1-D4EF-8646E85151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3429000"/>
            <a:ext cx="3773486" cy="2771775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6AEB61A3-DE24-92A3-4F92-11D10C1115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63DA807D-C9D0-0B80-BC20-31D426A47345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219075" y="441325"/>
            <a:ext cx="5767388" cy="5975348"/>
          </a:xfrm>
          <a:solidFill>
            <a:schemeClr val="accent1"/>
          </a:solidFill>
        </p:spPr>
        <p:txBody>
          <a:bodyPr vert="horz" lIns="0" tIns="108000" rIns="0" bIns="720000" rtlCol="0" anchor="b">
            <a:noAutofit/>
          </a:bodyPr>
          <a:lstStyle>
            <a:lvl1pPr algn="ctr">
              <a:defRPr lang="en-IN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CE2F1D9-68B2-C224-9A75-D022D933E89B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92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5" pos="4537">
          <p15:clr>
            <a:srgbClr val="A4A3A4"/>
          </p15:clr>
        </p15:guide>
        <p15:guide id="6" pos="4401">
          <p15:clr>
            <a:srgbClr val="A4A3A4"/>
          </p15:clr>
        </p15:guide>
        <p15:guide id="7" pos="6914">
          <p15:clr>
            <a:srgbClr val="A4A3A4"/>
          </p15:clr>
        </p15:guide>
        <p15:guide id="8" pos="7050">
          <p15:clr>
            <a:srgbClr val="A4A3A4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Half_C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F611E706-A6B8-1408-2F11-EFE5DB8591D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203950" y="0"/>
            <a:ext cx="5988050" cy="6857999"/>
          </a:xfrm>
          <a:solidFill>
            <a:schemeClr val="accent1"/>
          </a:solidFill>
        </p:spPr>
        <p:txBody>
          <a:bodyPr vert="horz" lIns="0" tIns="720000" rIns="0" bIns="720000" rtlCol="0" anchor="t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(Optional) Add image here, then ‘Send to Back’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612" y="657225"/>
            <a:ext cx="3980029" cy="2555875"/>
          </a:xfrm>
        </p:spPr>
        <p:txBody>
          <a:bodyPr anchor="b"/>
          <a:lstStyle>
            <a:lvl1pPr>
              <a:defRPr sz="4400">
                <a:latin typeface="+mj-lt"/>
              </a:defRPr>
            </a:lvl1pPr>
          </a:lstStyle>
          <a:p>
            <a:r>
              <a:rPr lang="en-GB"/>
              <a:t>Place </a:t>
            </a:r>
            <a:br>
              <a:rPr lang="en-GB"/>
            </a:br>
            <a:r>
              <a:rPr lang="en-GB"/>
              <a:t>headline </a:t>
            </a:r>
            <a:br>
              <a:rPr lang="en-GB"/>
            </a:br>
            <a:r>
              <a:rPr lang="en-GB"/>
              <a:t>here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1B28FE5-A958-EF26-6AA2-D339F4526A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17612" y="3429000"/>
            <a:ext cx="3980029" cy="277177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5CC406A-5030-EA42-F640-9CDC282943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944E0C-1446-481F-A6BB-4D49FCF880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F12271CB-5E89-6496-46D8-AA231605C6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5520291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3" pos="3771">
          <p15:clr>
            <a:srgbClr val="A4A3A4"/>
          </p15:clr>
        </p15:guide>
        <p15:guide id="4" pos="3908">
          <p15:clr>
            <a:srgbClr val="A4A3A4"/>
          </p15:clr>
        </p15:guide>
        <p15:guide id="8" pos="3144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D4302C2-18C2-F6C1-E3D9-AA1E481A9D7B}"/>
              </a:ext>
            </a:extLst>
          </p:cNvPr>
          <p:cNvSpPr/>
          <p:nvPr userDrawn="1"/>
        </p:nvSpPr>
        <p:spPr>
          <a:xfrm>
            <a:off x="219075" y="441325"/>
            <a:ext cx="2778125" cy="5976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2349322" cy="5543550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213100" y="441326"/>
            <a:ext cx="2778125" cy="5975350"/>
          </a:xfr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85D354-F977-239B-3510-E59D49B3CA7E}"/>
              </a:ext>
            </a:extLst>
          </p:cNvPr>
          <p:cNvSpPr/>
          <p:nvPr userDrawn="1"/>
        </p:nvSpPr>
        <p:spPr>
          <a:xfrm>
            <a:off x="6204744" y="441326"/>
            <a:ext cx="5768975" cy="597534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C5CC68EB-CDA0-170D-642F-3A1F39CA74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2489" y="1592263"/>
            <a:ext cx="3773486" cy="3673476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1200"/>
              </a:spcBef>
              <a:defRPr sz="1800"/>
            </a:lvl1pPr>
            <a:lvl2pPr>
              <a:lnSpc>
                <a:spcPct val="100000"/>
              </a:lnSpc>
              <a:spcBef>
                <a:spcPts val="1200"/>
              </a:spcBef>
              <a:defRPr sz="1800"/>
            </a:lvl2pPr>
            <a:lvl3pPr>
              <a:lnSpc>
                <a:spcPct val="100000"/>
              </a:lnSpc>
              <a:spcBef>
                <a:spcPts val="1200"/>
              </a:spcBef>
              <a:defRPr sz="1800"/>
            </a:lvl3pPr>
            <a:lvl4pPr>
              <a:lnSpc>
                <a:spcPct val="100000"/>
              </a:lnSpc>
              <a:spcBef>
                <a:spcPts val="1200"/>
              </a:spcBef>
              <a:defRPr sz="1800"/>
            </a:lvl4pPr>
            <a:lvl5pPr>
              <a:lnSpc>
                <a:spcPct val="100000"/>
              </a:lnSpc>
              <a:spcBef>
                <a:spcPts val="1200"/>
              </a:spcBef>
              <a:defRPr sz="1800"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549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0"/>
            <a:ext cx="12191999" cy="6858000"/>
          </a:xfr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2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5825" y="1592263"/>
            <a:ext cx="9759951" cy="3673475"/>
          </a:xfrm>
        </p:spPr>
        <p:txBody>
          <a:bodyPr anchor="ctr" anchorCtr="0"/>
          <a:lstStyle>
            <a:lvl1pPr algn="ctr">
              <a:defRPr sz="5400">
                <a:solidFill>
                  <a:schemeClr val="bg2"/>
                </a:solidFill>
              </a:defRPr>
            </a:lvl1pPr>
          </a:lstStyle>
          <a:p>
            <a:r>
              <a:rPr lang="en-GB"/>
              <a:t>Headline</a:t>
            </a:r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EC54461-9A33-871B-CB25-783246FD851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73403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62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13E613FC-D43C-D343-8BB6-D6D27D7FDA8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73F6A7-437B-4DB8-A3BB-EE610D9D5A6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796467"/>
            <a:ext cx="11582400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4EFF63B9-00D0-4B9A-B607-D100A9250515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238248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0435608A-3A37-A602-79D9-D0B587BF606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218281" y="441326"/>
            <a:ext cx="5877321" cy="5975350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j-lt"/>
              </a:defRPr>
            </a:lvl1pPr>
          </a:lstStyle>
          <a:p>
            <a:endParaRPr lang="en-IN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9C4DD287-534A-54CE-A814-C53B2DD28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379DD25-0872-E1E4-3549-7C29215EB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4A71A70-22A7-534B-4C01-F717A514BB1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E0408B-3259-D5BB-AA7F-89701996C09E}"/>
              </a:ext>
            </a:extLst>
          </p:cNvPr>
          <p:cNvSpPr/>
          <p:nvPr userDrawn="1"/>
        </p:nvSpPr>
        <p:spPr>
          <a:xfrm>
            <a:off x="6095602" y="441326"/>
            <a:ext cx="5877321" cy="59753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7B136-F17E-A26C-198F-F1C0B7CA1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2488" y="1703316"/>
            <a:ext cx="3773486" cy="3451368"/>
          </a:xfr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kern="1200" spc="-50" baseline="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3625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1DEBD1-BD6A-2184-C929-F24A6636D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61"/>
          <a:stretch/>
        </p:blipFill>
        <p:spPr>
          <a:xfrm flipV="1">
            <a:off x="0" y="0"/>
            <a:ext cx="12191997" cy="6858002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FC60A4FE-5838-0C5D-E6FB-249F8201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763EF62-1B7C-ADBB-2638-30848DB1A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E9CDFAC8-EAEE-1407-ECD9-4D11CF6C42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5E0B36-758C-7FDF-9420-326C875A2EB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7000" y="1592263"/>
            <a:ext cx="374589" cy="288145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B334662-F7F0-8979-E4BE-DC10B9E109F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7000" y="2238248"/>
            <a:ext cx="5550408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70793F1E-7D7C-C48A-1BD2-6C3EF6C2B3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7000" y="4831080"/>
            <a:ext cx="5550408" cy="731520"/>
          </a:xfrm>
        </p:spPr>
        <p:txBody>
          <a:bodyPr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9F5B52-6FF0-3C70-EEC2-07F4569764C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64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9F6CA9D-2D3B-C5C2-C6EE-6027C8CF88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A123AF58-1138-B2B0-6F68-9BF678D808C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84403" y="1294031"/>
            <a:ext cx="6529613" cy="254157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/>
              <a:t>Place quote here</a:t>
            </a:r>
            <a:endParaRPr lang="en-IN"/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4A6693E6-420B-68F3-F6E4-D39A9C54255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4403" y="3886863"/>
            <a:ext cx="6529613" cy="731520"/>
          </a:xfrm>
        </p:spPr>
        <p:txBody>
          <a:bodyPr anchor="b"/>
          <a:lstStyle>
            <a:lvl1pPr algn="l">
              <a:defRPr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Place source/author here</a:t>
            </a:r>
            <a:endParaRPr lang="en-IN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2FEA3B9-FA24-0F44-D100-C6358F8D3E9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0774" y="648046"/>
            <a:ext cx="374589" cy="28814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ABF6D16-C5D7-F42A-3CCF-E0C5C81123E8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C0A1F220-DA5C-3854-DBD5-8E03BCB12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all" spc="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©2025 Brunswick Co. Confidential and all rights reserved.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C3A5B7F0-B064-5058-1C43-312F3067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228D29-0B0A-4552-9124-17F5ACEF26E2}" type="slidenum">
              <a:rPr kumimoji="0" lang="en-US" sz="600" b="0" i="0" u="none" strike="noStrike" kern="1200" cap="all" spc="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00" b="0" i="0" u="none" strike="noStrike" kern="1200" cap="all" spc="5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4446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0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580D5F6E-5D28-5AE0-E16C-2E45EBE1BD2F}"/>
              </a:ext>
            </a:extLst>
          </p:cNvPr>
          <p:cNvSpPr>
            <a:spLocks noGrp="1"/>
          </p:cNvSpPr>
          <p:nvPr>
            <p:ph type="pic" sz="quarter" idx="80" hasCustomPrompt="1"/>
          </p:nvPr>
        </p:nvSpPr>
        <p:spPr>
          <a:xfrm>
            <a:off x="0" y="0"/>
            <a:ext cx="3971923" cy="6857999"/>
          </a:xfrm>
          <a:solidFill>
            <a:schemeClr val="accent2"/>
          </a:solidFill>
        </p:spPr>
        <p:txBody>
          <a:bodyPr vert="horz" lIns="0" tIns="720000" rIns="0" bIns="720000" rtlCol="0" anchor="b" anchorCtr="0">
            <a:noAutofit/>
          </a:bodyPr>
          <a:lstStyle>
            <a:lvl1pPr algn="ctr">
              <a:defRPr lang="en-IN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IN"/>
              <a:t>Add image here, then ‘Send to Back’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54122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984F2BA3-27D8-F905-6FC7-6A279A3C48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4122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1" name="Text Placeholder 11">
            <a:extLst>
              <a:ext uri="{FF2B5EF4-FFF2-40B4-BE49-F238E27FC236}">
                <a16:creationId xmlns:a16="http://schemas.microsoft.com/office/drawing/2014/main" id="{4CA9D49E-B04D-AF67-A22F-342B8DF888D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4122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00763" y="211105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F3B8474F-566B-8887-55C7-9630AD0ADAA1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9200763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430D33D6-3674-E054-1E4F-2C833C921D86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9200763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4484133" y="1962238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4484133" y="2855726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4484133" y="3749214"/>
            <a:ext cx="779139" cy="671036"/>
          </a:xfrm>
          <a:solidFill>
            <a:schemeClr val="bg1"/>
          </a:solidFill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5430774" y="2111055"/>
            <a:ext cx="2543295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5430774" y="3001640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5430774" y="3892225"/>
            <a:ext cx="2551176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57225"/>
            <a:ext cx="2754311" cy="255587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>
                <a:solidFill>
                  <a:schemeClr val="bg1"/>
                </a:solidFill>
              </a:rPr>
              <a:t>Today’s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Agenda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1991989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</p:spTree>
    <p:extLst>
      <p:ext uri="{BB962C8B-B14F-4D97-AF65-F5344CB8AC3E}">
        <p14:creationId xmlns:p14="http://schemas.microsoft.com/office/powerpoint/2010/main" val="6317317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option,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4572" y="3679159"/>
            <a:ext cx="3847310" cy="1750969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place agenda summary here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2D3D0D6-D5D3-1E8D-23B1-FD97BD2BFE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91919" y="4702771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D9618B-CDB6-3834-9BB9-A8CABE66E0BF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BF1D8CF-30C9-3A3C-F895-538E8610FFE2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F82A93B-644D-1BA9-E34E-7F1E9B4AF2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E9DE60EF-3CC2-BF0C-43F9-3F0A1E53DD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3DEDF7B-CE4B-D042-C54C-53E5294ED6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C1DC092-1CD4-20E5-054B-7595134269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CAE375A-628D-B298-F7A3-93B60D4D97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9E39855-BDED-2AC5-DC6D-25C69AAEC2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CF96CB7-CF71-C0B0-C522-78E987A5D1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A3AD83C-5DBF-D770-D6E0-54D8D96588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1CD5B0-DA1A-464A-DB39-843CD120F1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951C12-02AA-8F8F-2D06-D0C1AC5B05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AE56A30-C884-9096-8D36-B8AFCE9A33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3D68E2BC-94B9-9D9E-E26D-B2F3BEBF15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2BEA5D9-EFA2-1E37-D252-CEDC92092E0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4D20BA-9327-8589-4D54-C2DCA64B8A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38B520-A91F-81E7-A8DE-7776FC22A3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DAAB0C18-A902-BD4F-5624-764632B8AD5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448F7677-88A5-1268-3267-11B6B982B4F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3D45075-58E7-5E48-0AD4-A7987CFA14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20EEC4E-C7D9-24D0-B2F8-87273F7EF9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0BBEBBA3-2448-2721-82F9-5170899B9A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51648E76-16C4-02AE-F800-429745D6F8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7833FDED-C97F-0F78-976B-9C46AE36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AB4B72F-E551-8CC6-C7CD-37AEDB9171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ADEED08A-E420-4F1B-B015-58B83876D2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D9E5AA5-AFCA-F6C2-6DA1-96DA619D14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2CD0C04-CCE5-BD89-7B72-6160B6DFDB4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2033E21-1497-FAE4-2AB9-430163CDA5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D319F81-6E78-4629-AD51-47A9574F4C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BD0D0FF8-30D3-3A95-F127-C4868C0FE4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438560" y="4851588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63" name="Text Placeholder 11">
            <a:extLst>
              <a:ext uri="{FF2B5EF4-FFF2-40B4-BE49-F238E27FC236}">
                <a16:creationId xmlns:a16="http://schemas.microsoft.com/office/drawing/2014/main" id="{6E10A31A-E9AA-6BD1-0E69-4FF2D4607C60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6485956" y="2022174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 u="none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56653E49-766F-9E33-A436-29F7C0AECFDC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6485956" y="2915662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430DE93A-621A-B984-1E51-9EEFCB30EE8C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485956" y="3809150"/>
            <a:ext cx="779139" cy="671036"/>
          </a:xfrm>
          <a:noFill/>
          <a:effectLst>
            <a:innerShdw dist="12700" dir="5400000">
              <a:schemeClr val="accent1"/>
            </a:innerShdw>
          </a:effectLst>
        </p:spPr>
        <p:txBody>
          <a:bodyPr anchor="ctr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2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68" name="Text Placeholder 11">
            <a:extLst>
              <a:ext uri="{FF2B5EF4-FFF2-40B4-BE49-F238E27FC236}">
                <a16:creationId xmlns:a16="http://schemas.microsoft.com/office/drawing/2014/main" id="{AF5219EC-6D9A-21F7-B532-5600C09C30A4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7432597" y="2170991"/>
            <a:ext cx="3532432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181F4D34-F6B8-065C-5CA9-5E6682138129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7432597" y="3061576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sp>
        <p:nvSpPr>
          <p:cNvPr id="72" name="Text Placeholder 11">
            <a:extLst>
              <a:ext uri="{FF2B5EF4-FFF2-40B4-BE49-F238E27FC236}">
                <a16:creationId xmlns:a16="http://schemas.microsoft.com/office/drawing/2014/main" id="{15751305-A8B9-F4B6-A927-D8BBA0670E8C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7432597" y="3952161"/>
            <a:ext cx="3543378" cy="365760"/>
          </a:xfrm>
        </p:spPr>
        <p:txBody>
          <a:bodyPr anchor="ctr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en-US" sz="1400" b="0" i="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agenda item here, added</a:t>
            </a:r>
            <a:br>
              <a:rPr lang="en-US"/>
            </a:br>
            <a:r>
              <a:rPr lang="en-US"/>
              <a:t>agenda line if needed</a:t>
            </a:r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6FBA7588-09F0-DABB-B3AC-4B2DF10AA64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5FCA3BF-DC71-365E-E991-C0C284759384}"/>
              </a:ext>
            </a:extLst>
          </p:cNvPr>
          <p:cNvSpPr txBox="1">
            <a:spLocks/>
          </p:cNvSpPr>
          <p:nvPr userDrawn="1"/>
        </p:nvSpPr>
        <p:spPr>
          <a:xfrm>
            <a:off x="835819" y="647983"/>
            <a:ext cx="4371181" cy="256511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50" baseline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sz="7200">
                <a:solidFill>
                  <a:schemeClr val="accent1"/>
                </a:solidFill>
              </a:rPr>
              <a:t>Today’s</a:t>
            </a:r>
            <a:br>
              <a:rPr lang="en-GB" sz="7200">
                <a:solidFill>
                  <a:schemeClr val="accent1"/>
                </a:solidFill>
              </a:rPr>
            </a:br>
            <a:r>
              <a:rPr lang="en-GB" sz="7200">
                <a:solidFill>
                  <a:schemeClr val="accent1"/>
                </a:solidFill>
              </a:rPr>
              <a:t>Agenda –</a:t>
            </a:r>
            <a:endParaRPr lang="en-US" sz="7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229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11323638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592263"/>
            <a:ext cx="11323638" cy="4608510"/>
          </a:xfrm>
        </p:spPr>
        <p:txBody>
          <a:bodyPr/>
          <a:lstStyle>
            <a:lvl4pPr>
              <a:tabLst>
                <a:tab pos="55563" algn="l"/>
              </a:tabLst>
              <a:defRPr/>
            </a:lvl4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737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11323638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7BCCAF24-980C-9565-5CEF-D9E0B15124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2594" y="1616586"/>
            <a:ext cx="5545455" cy="821783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67D41271-F9C8-AF21-0421-3B3D32C13B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2594" y="2605149"/>
            <a:ext cx="5545455" cy="359562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4F3A1BA-3C5D-C8EB-F50D-F4994D4BF6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18872" y="1616586"/>
            <a:ext cx="5545455" cy="821783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79267BB1-B5EE-DF58-F2C8-5ED2A2DFBC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18872" y="2605148"/>
            <a:ext cx="5545455" cy="3595623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679340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5"/>
            <a:ext cx="11323638" cy="719137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592263"/>
            <a:ext cx="11323638" cy="4608510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82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K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858155"/>
            <a:ext cx="7806152" cy="3407583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5A4C00-D34B-12D0-49D9-F9664EBEED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F3D7AE8-481E-74F2-D876-6507AF07E5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AC67B9A-2F22-E212-CFBB-730BFAF5F86C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764C7E1-E0D5-F469-F9D1-14E1BF1C4170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05B34C8D-9EE0-1087-2D13-25038D1D7B0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46B62C4A-15A0-7A40-9F8A-D60F3ED159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9435CC52-4A2D-8921-333E-7F53F2D75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D2F2735-90A6-FCD7-4A6A-117598FCA1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D932E4C-208C-9D24-FF46-724C119A37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71A44C8-2721-556E-20F6-BAA6EBE94A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3516527-CDB4-0123-6722-688636EA18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09211D0B-1FBF-BF90-19F0-A879AEBFB7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7D517E5-D2F2-3154-AA7B-0F1C56FA8E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80EFB869-A08C-7011-7E08-625E7224EC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A79DD1E-F179-C335-314F-E87DD97CE77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B54C22C-41FF-3EC9-5CA6-7081442706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41D9C053-48B6-E21C-391B-C77D6A621F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AB5C8C3-240E-5EB0-A638-88D5B24BD1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80667C8C-2CB6-D8DC-CCF7-244ED9C555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B2DE9E1-1149-FEE4-3405-F5A3910211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E98EC12-BDB6-7FF9-4C99-7138470E2C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041F30B-3984-64D0-2791-02C5D2A00C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B2DF0BF-15BF-103F-2E70-4380037804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14E3D2A2-807A-68E5-E025-909A22A7158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317F1C53-0CF7-9D93-B757-7CFA4C4D3D0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05FC3E16-C73F-F4CA-8A39-0A47B3AE70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1B9C970-846B-FCEE-F137-6D467FFD56F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819FAE24-6827-B544-711E-334F273B57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F9B7C1C-B2A1-19A7-6E25-4FC857C3C08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88BBD98-A67C-ED18-1C93-80D090347F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AF45A59-5336-9459-9F91-F6E21163DAD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AD2D823-B497-F3DE-62F4-24010B2BBAE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D4AE933B-354B-B035-A993-2804A1D7E890}"/>
              </a:ext>
            </a:extLst>
          </p:cNvPr>
          <p:cNvSpPr/>
          <p:nvPr userDrawn="1"/>
        </p:nvSpPr>
        <p:spPr>
          <a:xfrm>
            <a:off x="8978900" y="441325"/>
            <a:ext cx="2994025" cy="59753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ext Placeholder 42">
            <a:extLst>
              <a:ext uri="{FF2B5EF4-FFF2-40B4-BE49-F238E27FC236}">
                <a16:creationId xmlns:a16="http://schemas.microsoft.com/office/drawing/2014/main" id="{5AEF8102-374D-FC5A-972F-8B568D68F03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4799" y="1858155"/>
            <a:ext cx="2562226" cy="3140884"/>
          </a:xfrm>
        </p:spPr>
        <p:txBody>
          <a:bodyPr anchor="ctr"/>
          <a:lstStyle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GB"/>
              <a:t>Place key takeaways here —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519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KT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D4AE933B-354B-B035-A993-2804A1D7E890}"/>
              </a:ext>
            </a:extLst>
          </p:cNvPr>
          <p:cNvSpPr/>
          <p:nvPr userDrawn="1"/>
        </p:nvSpPr>
        <p:spPr>
          <a:xfrm>
            <a:off x="8978900" y="441325"/>
            <a:ext cx="2994025" cy="5975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13EB8FF4-999E-CE21-1C18-C60862019E7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4799" y="1858155"/>
            <a:ext cx="2562226" cy="3140884"/>
          </a:xfrm>
        </p:spPr>
        <p:txBody>
          <a:bodyPr anchor="ctr"/>
          <a:lstStyle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GB"/>
              <a:t>Place key takeaways here —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862AFD-EDE4-BB3D-9897-EA47455EBB8C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33387" y="1858155"/>
            <a:ext cx="7806152" cy="3407583"/>
          </a:xfrm>
        </p:spPr>
        <p:txBody>
          <a:bodyPr/>
          <a:lstStyle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5A4C00-D34B-12D0-49D9-F9664EBEED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9F3D7AE8-481E-74F2-D876-6507AF07E5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AC67B9A-2F22-E212-CFBB-730BFAF5F86C}"/>
              </a:ext>
            </a:extLst>
          </p:cNvPr>
          <p:cNvGrpSpPr/>
          <p:nvPr userDrawn="1"/>
        </p:nvGrpSpPr>
        <p:grpSpPr>
          <a:xfrm>
            <a:off x="0" y="-304800"/>
            <a:ext cx="12192000" cy="90838"/>
            <a:chOff x="0" y="-434624"/>
            <a:chExt cx="12192000" cy="22066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764C7E1-E0D5-F469-F9D1-14E1BF1C4170}"/>
                </a:ext>
              </a:extLst>
            </p:cNvPr>
            <p:cNvGrpSpPr/>
            <p:nvPr userDrawn="1"/>
          </p:nvGrpSpPr>
          <p:grpSpPr>
            <a:xfrm>
              <a:off x="0" y="-434624"/>
              <a:ext cx="12192000" cy="220662"/>
              <a:chOff x="0" y="-434624"/>
              <a:chExt cx="12192000" cy="220662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05B34C8D-9EE0-1087-2D13-25038D1D7B0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46B62C4A-15A0-7A40-9F8A-D60F3ED159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066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9435CC52-4A2D-8921-333E-7F53F2D75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01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5D2F2735-90A6-FCD7-4A6A-117598FCA1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60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D932E4C-208C-9D24-FF46-724C119A37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4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71A44C8-2721-556E-20F6-BAA6EBE94A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0002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3516527-CDB4-0123-6722-688636EA18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212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09211D0B-1FBF-BF90-19F0-A879AEBFB7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9972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7D517E5-D2F2-3154-AA7B-0F1C56FA8E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2131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80EFB869-A08C-7011-7E08-625E7224EC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971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A79DD1E-F179-C335-314F-E87DD97CE77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210373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B54C22C-41FF-3EC9-5CA6-7081442706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9880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41D9C053-48B6-E21C-391B-C77D6A621F3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03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AB5C8C3-240E-5EB0-A638-88D5B24BD1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85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80667C8C-2CB6-D8DC-CCF7-244ED9C555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B2DE9E1-1149-FEE4-3405-F5A3910211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819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2E98EC12-BDB6-7FF9-4C99-7138470E2C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97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041F30B-3984-64D0-2791-02C5D2A00C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9789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B2DF0BF-15BF-103F-2E70-4380037804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948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14E3D2A2-807A-68E5-E025-909A22A7158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97585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317F1C53-0CF7-9D93-B757-7CFA4C4D3D0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198741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05FC3E16-C73F-F4CA-8A39-0A47B3AE70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97597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1B9C970-846B-FCEE-F137-6D467FFD56F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191598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819FAE24-6827-B544-711E-334F273B57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758437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F9B7C1C-B2A1-19A7-6E25-4FC857C3C08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972925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88BBD98-A67C-ED18-1C93-80D090347F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192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AF45A59-5336-9459-9F91-F6E21163DAD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989512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AD2D823-B497-F3DE-62F4-24010B2BBAE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07000" y="-434624"/>
              <a:ext cx="0" cy="22066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A499DBFA-5638-E5B4-A3E3-D2008DA7B5B8}"/>
              </a:ext>
            </a:extLst>
          </p:cNvPr>
          <p:cNvCxnSpPr>
            <a:cxnSpLocks/>
          </p:cNvCxnSpPr>
          <p:nvPr userDrawn="1"/>
        </p:nvCxnSpPr>
        <p:spPr>
          <a:xfrm>
            <a:off x="9194800" y="1592263"/>
            <a:ext cx="78105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8563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13E613FC-D43C-D343-8BB6-D6D27D7FDA87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137E73-8393-43A6-8BA9-F44433BF134F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82DB0F5-004F-4195-AA9A-07ECC41913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796467"/>
            <a:ext cx="11582400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2D20444A-A662-4988-9E10-FE04F2D607D2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55936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8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00AA5EDF-4AF4-EDD5-F6C5-56E5CF66CB9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205413" y="1592262"/>
            <a:ext cx="5768974" cy="3673476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613" y="1592262"/>
            <a:ext cx="2973387" cy="1620837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1B28FE5-A958-EF26-6AA2-D339F4526A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17613" y="3429001"/>
            <a:ext cx="2973387" cy="1836738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46E6A9D-7A44-B07E-2872-42EAD8FEF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D3AAA-A2FA-F229-A05C-CA44648B0C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BAC747-D901-73D2-E234-0916CADBC73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046682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8" pos="3279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00AA5EDF-4AF4-EDD5-F6C5-56E5CF66CB9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205413" y="1592262"/>
            <a:ext cx="5768974" cy="3673476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EE1B65-3CBB-3929-93FE-594FF38F90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1592263"/>
            <a:ext cx="3756025" cy="1414174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1B28FE5-A958-EF26-6AA2-D339F4526A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4975" y="3429001"/>
            <a:ext cx="3756025" cy="1836738"/>
          </a:xfrm>
        </p:spPr>
        <p:txBody>
          <a:bodyPr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46E6A9D-7A44-B07E-2872-42EAD8FEF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D3AAA-A2FA-F229-A05C-CA44648B0C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BAC747-D901-73D2-E234-0916CADBC73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99322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024">
          <p15:clr>
            <a:srgbClr val="A4A3A4"/>
          </p15:clr>
        </p15:guide>
        <p15:guide id="8" pos="3279">
          <p15:clr>
            <a:srgbClr val="A4A3A4"/>
          </p15:clr>
        </p15:guide>
        <p15:guide id="10" pos="767">
          <p15:clr>
            <a:srgbClr val="A4A3A4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L + Conte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D3B76F-477F-71DA-6199-33BC6A111205}"/>
              </a:ext>
            </a:extLst>
          </p:cNvPr>
          <p:cNvSpPr/>
          <p:nvPr userDrawn="1"/>
        </p:nvSpPr>
        <p:spPr>
          <a:xfrm>
            <a:off x="3213099" y="442913"/>
            <a:ext cx="8759825" cy="5973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CC262B-C9A5-5CEE-0F84-5F7F52546BD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3213099" y="442913"/>
            <a:ext cx="8759824" cy="59721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3AF2BE-4DCE-E704-F71D-26BA7C068A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0161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4D86881-F7B5-C179-5822-2441EC07F9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2671762"/>
            <a:ext cx="2563812" cy="37449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C3BE04A-DE6D-D922-E153-A2EE35AFB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794C8-A0B0-317B-1891-2C2842471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F872076-68A5-12DB-7563-9B1BD9963F5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598594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2024">
          <p15:clr>
            <a:srgbClr val="A4A3A4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Gray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4655B02-CFEA-FA34-57CF-44B6A656B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6" y="657226"/>
            <a:ext cx="3361170" cy="714728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53F2CF-AC6D-B2CF-3F21-7244310635BC}"/>
              </a:ext>
            </a:extLst>
          </p:cNvPr>
          <p:cNvSpPr/>
          <p:nvPr userDrawn="1"/>
        </p:nvSpPr>
        <p:spPr>
          <a:xfrm>
            <a:off x="3976255" y="0"/>
            <a:ext cx="821574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EDB6401F-51D5-6EB1-EC83-E250AEB96B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4975" y="1592263"/>
            <a:ext cx="3361170" cy="4608512"/>
          </a:xfrm>
        </p:spPr>
        <p:txBody>
          <a:bodyPr anchor="t" anchorCtr="0"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2794F50-C7A3-5B37-619A-7F5D75B45E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98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+ 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1565C9-9E56-E613-D747-088969A97648}"/>
              </a:ext>
            </a:extLst>
          </p:cNvPr>
          <p:cNvSpPr/>
          <p:nvPr userDrawn="1"/>
        </p:nvSpPr>
        <p:spPr>
          <a:xfrm>
            <a:off x="8197850" y="1592263"/>
            <a:ext cx="3559175" cy="46085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4FE7E878-DB2F-B147-D4A1-6EA10499C3F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34975" y="1592263"/>
            <a:ext cx="3536950" cy="2192166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A97546EE-8B8A-19EB-D569-8116C8EB383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34975" y="4008609"/>
            <a:ext cx="3536950" cy="2192166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IN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BB55A3B0-72C8-5EA6-703A-7DD32DB0B34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10050" y="1592263"/>
            <a:ext cx="3771900" cy="4608512"/>
          </a:xfrm>
        </p:spPr>
        <p:txBody>
          <a:bodyPr anchor="t" anchorCtr="0"/>
          <a:lstStyle/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293B1EE3-867F-D0D3-ECA5-C655AB4FC4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86900" y="1817196"/>
            <a:ext cx="2095499" cy="122936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here</a:t>
            </a:r>
            <a:endParaRPr lang="en-US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26C2106B-C42D-1393-D276-83020149F99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86900" y="3281836"/>
            <a:ext cx="2095499" cy="122936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here</a:t>
            </a:r>
            <a:endParaRPr lang="en-US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69D511E6-D50F-7207-00D7-12B4E63AEF0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486900" y="4746477"/>
            <a:ext cx="2095499" cy="122936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here</a:t>
            </a:r>
            <a:endParaRPr lang="en-US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3112EEFD-26C1-CCD7-D18C-F64F0FB12B7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377959" y="1959959"/>
            <a:ext cx="943841" cy="94384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4555B82A-5671-BB61-E9DC-1F95176FDA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77959" y="3424599"/>
            <a:ext cx="943841" cy="94384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AA291D52-FD2B-2FBC-F437-20D4FC32D980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77959" y="4889240"/>
            <a:ext cx="943841" cy="943841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418685546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+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663C2A66-A967-19B6-F035-19C910B1316F}"/>
              </a:ext>
            </a:extLst>
          </p:cNvPr>
          <p:cNvSpPr txBox="1">
            <a:spLocks/>
          </p:cNvSpPr>
          <p:nvPr userDrawn="1"/>
        </p:nvSpPr>
        <p:spPr>
          <a:xfrm>
            <a:off x="434975" y="1592264"/>
            <a:ext cx="2778125" cy="367347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/>
              <a:t>Place headline here</a:t>
            </a:r>
            <a:endParaRPr lang="en-US" sz="4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741718-0B1A-E1D0-EF6D-B8883C5AB72F}"/>
              </a:ext>
            </a:extLst>
          </p:cNvPr>
          <p:cNvSpPr/>
          <p:nvPr userDrawn="1"/>
        </p:nvSpPr>
        <p:spPr>
          <a:xfrm>
            <a:off x="-3193" y="-1"/>
            <a:ext cx="29988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529ED411-742F-3BED-B6C6-FF057914C15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13100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0C62A579-06CD-56AF-1D31-835996550407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5213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1" name="Picture Placeholder 16">
            <a:extLst>
              <a:ext uri="{FF2B5EF4-FFF2-40B4-BE49-F238E27FC236}">
                <a16:creationId xmlns:a16="http://schemas.microsoft.com/office/drawing/2014/main" id="{5EC01070-8C03-A9C5-3D81-CC5ADE1EE29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97326" y="1592263"/>
            <a:ext cx="2775600" cy="2689300"/>
          </a:xfrm>
        </p:spPr>
        <p:txBody>
          <a:bodyPr/>
          <a:lstStyle/>
          <a:p>
            <a:endParaRPr lang="en-IN"/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7C7A666-C2CC-BA18-7753-8C06C462E4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13100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9FEE514D-BC4D-418A-E32E-34BD696F915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5213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4905D3FC-D744-D23D-C336-CFD40B3A7D0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7326" y="4394817"/>
            <a:ext cx="2775600" cy="57896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0BC3DBC-1AC9-ADEB-F159-28E2BA0064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13100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DBAD2FA4-4DFE-15AF-412C-C5FB33B2C42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05213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F29468E-4AE7-66CC-3378-4B14B781E17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97326" y="5087036"/>
            <a:ext cx="2775600" cy="11137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0A738-4937-EB0B-81A3-4D07350AB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7" y="2576434"/>
            <a:ext cx="2564764" cy="170513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41923C0-DA53-497E-E5B2-04FF2A66F4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E35ACF49-AA71-835D-DEEF-B205B822FE8A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0942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3 + Image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85684EC1-C9D0-1DB7-565D-5E11AC3DD48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199904" y="0"/>
            <a:ext cx="3992096" cy="6857999"/>
          </a:xfrm>
          <a:solidFill>
            <a:schemeClr val="accent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N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3618137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4606700"/>
            <a:ext cx="1782302" cy="1594074"/>
          </a:xfrm>
        </p:spPr>
        <p:txBody>
          <a:bodyPr/>
          <a:lstStyle>
            <a:lvl1pPr>
              <a:spcBef>
                <a:spcPts val="300"/>
              </a:spcBef>
              <a:defRPr sz="1200"/>
            </a:lvl1pPr>
            <a:lvl2pPr>
              <a:spcBef>
                <a:spcPts val="300"/>
              </a:spcBef>
              <a:defRPr sz="12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200"/>
            </a:lvl4pPr>
            <a:lvl5pPr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A31C656F-4F94-566A-B558-48E220E77D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11000" y="3618137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4606700"/>
            <a:ext cx="1782302" cy="1594074"/>
          </a:xfrm>
        </p:spPr>
        <p:txBody>
          <a:bodyPr/>
          <a:lstStyle>
            <a:lvl1pPr>
              <a:spcBef>
                <a:spcPts val="300"/>
              </a:spcBef>
              <a:defRPr sz="1200"/>
            </a:lvl1pPr>
            <a:lvl2pPr>
              <a:spcBef>
                <a:spcPts val="300"/>
              </a:spcBef>
              <a:defRPr sz="12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200"/>
            </a:lvl4pPr>
            <a:lvl5pPr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7AA4734-2B29-8AAD-BFBF-C6E70F59DD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08982" y="3618137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4606700"/>
            <a:ext cx="1782302" cy="1594074"/>
          </a:xfrm>
        </p:spPr>
        <p:txBody>
          <a:bodyPr/>
          <a:lstStyle>
            <a:lvl1pPr>
              <a:spcBef>
                <a:spcPts val="300"/>
              </a:spcBef>
              <a:defRPr sz="1200"/>
            </a:lvl1pPr>
            <a:lvl2pPr>
              <a:spcBef>
                <a:spcPts val="300"/>
              </a:spcBef>
              <a:defRPr sz="1200"/>
            </a:lvl2pPr>
            <a:lvl3pPr>
              <a:spcBef>
                <a:spcPts val="300"/>
              </a:spcBef>
              <a:defRPr sz="1200"/>
            </a:lvl3pPr>
            <a:lvl4pPr>
              <a:spcBef>
                <a:spcPts val="300"/>
              </a:spcBef>
              <a:defRPr sz="1200"/>
            </a:lvl4pPr>
            <a:lvl5pPr>
              <a:spcBef>
                <a:spcPts val="300"/>
              </a:spcBef>
              <a:defRPr sz="12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71517E7-39AE-D6B5-6974-5FFC39927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4E59D1-9267-AF91-E62A-175D0FDB7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bg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0AC57F11-5888-51D4-A8F7-CCBD7203160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0" name="Picture Placeholder 5">
            <a:extLst>
              <a:ext uri="{FF2B5EF4-FFF2-40B4-BE49-F238E27FC236}">
                <a16:creationId xmlns:a16="http://schemas.microsoft.com/office/drawing/2014/main" id="{C8C2CE47-CAE1-F4C6-7531-FDCF8453FF0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563797" y="2259641"/>
            <a:ext cx="1086758" cy="1086758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B1505667-0D59-5157-1B6E-EA24BC6C0C78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558773" y="2259641"/>
            <a:ext cx="1086758" cy="1086758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EFC8C16-04B5-286F-1F4D-459F96D3018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557882" y="2259641"/>
            <a:ext cx="1086758" cy="1086758"/>
          </a:xfrm>
          <a:prstGeom prst="ellipse">
            <a:avLst/>
          </a:prstGeo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5641094-366F-7F92-4169-C581261D0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6550025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C044B43-F3A0-318B-B0DA-6C6EF446F0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761842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5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A31C656F-4F94-566A-B558-48E220E77D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11000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7AA4734-2B29-8AAD-BFBF-C6E70F59DD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08982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34FBC757-43CA-07BE-5E9B-492E9C6FC2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00951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8CAA5F21-476C-EBBB-55FB-370FDF2E8B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00952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D03A65AA-27E2-0C9B-AB18-EF70982F7C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94799" y="3618136"/>
            <a:ext cx="1782302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4403740D-2C6D-2154-797A-2A0B80A0B2D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94800" y="4439919"/>
            <a:ext cx="1782302" cy="1760855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6DC205EC-89F1-5DAE-F8EB-C7C79F64EB5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506430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3D1DF973-88A1-5B19-4D02-74E89D108E58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501405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8783B7C2-A584-D0E8-B678-D52A39D58DC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496380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9D845FA-1544-81E5-5A40-CBC4F847722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491355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27" name="Picture Placeholder 16">
            <a:extLst>
              <a:ext uri="{FF2B5EF4-FFF2-40B4-BE49-F238E27FC236}">
                <a16:creationId xmlns:a16="http://schemas.microsoft.com/office/drawing/2014/main" id="{CCE1288A-8558-6BA2-177A-D3A15A7B506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486331" y="2139489"/>
            <a:ext cx="1199238" cy="1199238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IN"/>
              <a:t>Icon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C263C4C-DA01-D430-3FB4-366D5D94B7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D5D81E7-CD58-7E86-59E6-ADB2DA17D8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B49DD992-C4F8-96CD-A6B8-5FB3ED04F78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42114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5 L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A31C656F-4F94-566A-B558-48E220E77DE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11000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7AA4734-2B29-8AAD-BFBF-C6E70F59DD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08982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34FBC757-43CA-07BE-5E9B-492E9C6FC2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00951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8CAA5F21-476C-EBBB-55FB-370FDF2E8B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00952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D03A65AA-27E2-0C9B-AB18-EF70982F7C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194799" y="3952572"/>
            <a:ext cx="1782302" cy="694835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endParaRPr lang="en-US"/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4403740D-2C6D-2154-797A-2A0B80A0B2D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94800" y="4648200"/>
            <a:ext cx="1782302" cy="15525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role or short bio here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icture Placeholder 16">
            <a:extLst>
              <a:ext uri="{FF2B5EF4-FFF2-40B4-BE49-F238E27FC236}">
                <a16:creationId xmlns:a16="http://schemas.microsoft.com/office/drawing/2014/main" id="{6DC205EC-89F1-5DAE-F8EB-C7C79F64EB5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14898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3D1DF973-88A1-5B19-4D02-74E89D108E5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209949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8783B7C2-A584-D0E8-B678-D52A39D58DC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5205000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9D845FA-1544-81E5-5A40-CBC4F847722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200051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27" name="Picture Placeholder 16">
            <a:extLst>
              <a:ext uri="{FF2B5EF4-FFF2-40B4-BE49-F238E27FC236}">
                <a16:creationId xmlns:a16="http://schemas.microsoft.com/office/drawing/2014/main" id="{CCE1288A-8558-6BA2-177A-D3A15A7B506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195101" y="2115147"/>
            <a:ext cx="1782000" cy="1745653"/>
          </a:xfrm>
        </p:spPr>
        <p:txBody>
          <a:bodyPr/>
          <a:lstStyle/>
          <a:p>
            <a:endParaRPr lang="en-IN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56C3A30-8976-C586-9CDB-BAD51A53D75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52F30E-16B7-5B4D-8BDF-877DA157A0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4D0B3D2-796E-33CE-F478-03472D4385A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2712705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, Ic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D3B76F-477F-71DA-6199-33BC6A111205}"/>
              </a:ext>
            </a:extLst>
          </p:cNvPr>
          <p:cNvSpPr/>
          <p:nvPr userDrawn="1"/>
        </p:nvSpPr>
        <p:spPr>
          <a:xfrm>
            <a:off x="3213099" y="442913"/>
            <a:ext cx="8759825" cy="5973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3AF2BE-4DCE-E704-F71D-26BA7C068A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4" y="657226"/>
            <a:ext cx="2562225" cy="2555874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4D86881-F7B5-C179-5822-2441EC07F9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4974" y="3429000"/>
            <a:ext cx="2562225" cy="27717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C3BE04A-DE6D-D922-E153-A2EE35AFB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794C8-A0B0-317B-1891-2C2842471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3743B63A-7285-9E01-691D-C8415E5FF2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10050" y="2396541"/>
            <a:ext cx="2991600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F511348E-3C60-4545-6C7D-BA273FB5D6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10050" y="3429001"/>
            <a:ext cx="2991600" cy="27717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5D6CC4D5-8B30-4A04-FA39-2C2271CC6A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100" y="2396541"/>
            <a:ext cx="2991600" cy="821783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16AB0EC7-E47E-09F5-ABE5-5C8DDB3ED1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7100" y="3429001"/>
            <a:ext cx="2991600" cy="2771774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85CB1A4B-E8E4-C6FA-BEE0-3140A5E2524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210050" y="1058035"/>
            <a:ext cx="1127830" cy="112783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D550EE3D-48A6-6C3D-2E2E-4B611533F99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97100" y="1058035"/>
            <a:ext cx="1127830" cy="112783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Icon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2DA52C51-E827-9F19-9584-E81BF3D4ED9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172133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7D9F3331-97FD-EB41-BCCA-E3352304B454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07C271-7F09-4697-AFEF-FD203EE34DC2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08FE10B-4E70-4DE9-8F49-97CF738860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2433" y="1796467"/>
            <a:ext cx="5638799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47DB8C82-FB92-4564-AEB0-793F6014E25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57352" y="1796467"/>
            <a:ext cx="5662217" cy="4299532"/>
          </a:xfrm>
          <a:prstGeom prst="rect">
            <a:avLst/>
          </a:prstGeom>
        </p:spPr>
        <p:txBody>
          <a:bodyPr/>
          <a:lstStyle>
            <a:lvl1pPr>
              <a:defRPr sz="2133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867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17AD6F06-73E1-47FC-8918-4D8E350181F7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950634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2808">
          <p15:clr>
            <a:srgbClr val="FBAE40"/>
          </p15:clr>
        </p15:guide>
        <p15:guide id="5" pos="2952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Vis Grid 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>
            <a:extLst>
              <a:ext uri="{FF2B5EF4-FFF2-40B4-BE49-F238E27FC236}">
                <a16:creationId xmlns:a16="http://schemas.microsoft.com/office/drawing/2014/main" id="{E0A93034-DB5C-D0DE-1B50-ABB29D9C44C1}"/>
              </a:ext>
            </a:extLst>
          </p:cNvPr>
          <p:cNvSpPr/>
          <p:nvPr userDrawn="1"/>
        </p:nvSpPr>
        <p:spPr>
          <a:xfrm>
            <a:off x="6200781" y="3536950"/>
            <a:ext cx="5772144" cy="287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6" name="Chart Placeholder 95">
            <a:extLst>
              <a:ext uri="{FF2B5EF4-FFF2-40B4-BE49-F238E27FC236}">
                <a16:creationId xmlns:a16="http://schemas.microsoft.com/office/drawing/2014/main" id="{E82A9CB9-7ADF-ACFD-DDC0-EF93F39CE554}"/>
              </a:ext>
            </a:extLst>
          </p:cNvPr>
          <p:cNvSpPr>
            <a:spLocks noGrp="1"/>
          </p:cNvSpPr>
          <p:nvPr>
            <p:ph type="chart" sz="quarter" idx="25"/>
          </p:nvPr>
        </p:nvSpPr>
        <p:spPr>
          <a:xfrm>
            <a:off x="6411310" y="3752849"/>
            <a:ext cx="5345715" cy="2447926"/>
          </a:xfrm>
        </p:spPr>
        <p:txBody>
          <a:bodyPr/>
          <a:lstStyle/>
          <a:p>
            <a:endParaRPr lang="en-US"/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545024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F3FB1812-AE75-2662-17E5-796DE0712B6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8" y="1808163"/>
            <a:ext cx="9763200" cy="295136"/>
          </a:xfrm>
        </p:spPr>
        <p:txBody>
          <a:bodyPr tIns="36000" bIns="36000">
            <a:noAutofit/>
          </a:bodyPr>
          <a:lstStyle>
            <a:lvl1pPr algn="l">
              <a:defRPr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258818C0-D921-09C9-9030-F6AEF0FC572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1214898" y="2139489"/>
            <a:ext cx="9763200" cy="4061286"/>
          </a:xfrm>
        </p:spPr>
        <p:txBody>
          <a:bodyPr/>
          <a:lstStyle/>
          <a:p>
            <a:endParaRPr lang="en-IN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2794F50-C7A3-5B37-619A-7F5D75B45E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655B02-CFEA-FA34-57CF-44B6A656B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313712B4-9918-509E-0C9C-CD498C7CB7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2113344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har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497B1A5-6900-AF93-1DC8-A2F7B237E3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87963" y="1592263"/>
            <a:ext cx="4989140" cy="1835944"/>
          </a:xfrm>
        </p:spPr>
        <p:txBody>
          <a:bodyPr/>
          <a:lstStyle>
            <a:lvl1pPr>
              <a:defRPr sz="5400"/>
            </a:lvl1pPr>
          </a:lstStyle>
          <a:p>
            <a:r>
              <a:rPr lang="en-GB"/>
              <a:t>Place short headline here</a:t>
            </a:r>
            <a:endParaRPr lang="en-US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28A4C9B4-574C-42C2-8DFC-E7BF395CCD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7" y="4948856"/>
            <a:ext cx="3992100" cy="295136"/>
          </a:xfrm>
        </p:spPr>
        <p:txBody>
          <a:bodyPr tIns="36000" bIns="36000">
            <a:noAutofit/>
          </a:bodyPr>
          <a:lstStyle>
            <a:lvl1pPr algn="l">
              <a:defRPr sz="1400" b="1" i="0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1214897" y="1592263"/>
            <a:ext cx="3992100" cy="3255039"/>
          </a:xfrm>
        </p:spPr>
        <p:txBody>
          <a:bodyPr/>
          <a:lstStyle/>
          <a:p>
            <a:endParaRPr lang="en-IN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535FC49B-7C0D-502F-3E8D-0410206D18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7" y="5265736"/>
            <a:ext cx="3992100" cy="935038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35CD2AD7-5518-94F8-8BA5-7E9457338F3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87963" y="3429000"/>
            <a:ext cx="4989600" cy="1836738"/>
          </a:xfrm>
        </p:spPr>
        <p:txBody>
          <a:bodyPr anchor="t"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15698536-B1F5-D558-6D44-0A5299D64C0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6082012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28A4C9B4-574C-42C2-8DFC-E7BF395CCD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7" y="1808163"/>
            <a:ext cx="4773600" cy="295136"/>
          </a:xfrm>
        </p:spPr>
        <p:txBody>
          <a:bodyPr tIns="36000" bIns="36000">
            <a:noAutofit/>
          </a:bodyPr>
          <a:lstStyle>
            <a:lvl1pPr algn="l">
              <a:defRPr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5" name="Text Placeholder 32">
            <a:extLst>
              <a:ext uri="{FF2B5EF4-FFF2-40B4-BE49-F238E27FC236}">
                <a16:creationId xmlns:a16="http://schemas.microsoft.com/office/drawing/2014/main" id="{6FE59698-CCC3-CE59-B21C-F7E5971373F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3963" y="1808163"/>
            <a:ext cx="4773600" cy="295136"/>
          </a:xfrm>
        </p:spPr>
        <p:txBody>
          <a:bodyPr tIns="36000" bIns="36000">
            <a:noAutofit/>
          </a:bodyPr>
          <a:lstStyle>
            <a:lvl1pPr algn="l">
              <a:defRPr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1214897" y="2139489"/>
            <a:ext cx="4773600" cy="4061286"/>
          </a:xfrm>
        </p:spPr>
        <p:txBody>
          <a:bodyPr/>
          <a:lstStyle/>
          <a:p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F84278DA-B506-60AC-79AB-12755816FBCF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6203963" y="2139489"/>
            <a:ext cx="4773600" cy="4061286"/>
          </a:xfrm>
        </p:spPr>
        <p:txBody>
          <a:bodyPr/>
          <a:lstStyle/>
          <a:p>
            <a:endParaRPr lang="en-IN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3D8AB773-A4D0-C976-0DD9-D6F269A8DC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57D2E0-F38F-B873-1DA8-3747597119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72299F9C-799E-D0A9-FD63-4782056F2D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456933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350D08A-37E1-83AB-61AB-C560803A4E9A}"/>
              </a:ext>
            </a:extLst>
          </p:cNvPr>
          <p:cNvSpPr/>
          <p:nvPr userDrawn="1"/>
        </p:nvSpPr>
        <p:spPr>
          <a:xfrm>
            <a:off x="2997200" y="0"/>
            <a:ext cx="91948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051DF5E6-413B-AD23-28CB-D2B2025E616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3951" y="2163925"/>
            <a:ext cx="2774950" cy="295136"/>
          </a:xfrm>
        </p:spPr>
        <p:txBody>
          <a:bodyPr wrap="square" tIns="36000" bIns="36000" anchor="b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5" name="Text Placeholder 32">
            <a:extLst>
              <a:ext uri="{FF2B5EF4-FFF2-40B4-BE49-F238E27FC236}">
                <a16:creationId xmlns:a16="http://schemas.microsoft.com/office/drawing/2014/main" id="{21440404-BDAE-48F5-43AC-B58950C2849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13101" y="2163925"/>
            <a:ext cx="2774949" cy="295136"/>
          </a:xfrm>
        </p:spPr>
        <p:txBody>
          <a:bodyPr wrap="square" tIns="36000" bIns="36000" anchor="b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9" name="Text Placeholder 32">
            <a:extLst>
              <a:ext uri="{FF2B5EF4-FFF2-40B4-BE49-F238E27FC236}">
                <a16:creationId xmlns:a16="http://schemas.microsoft.com/office/drawing/2014/main" id="{1B0E42BB-361F-6731-E0C2-16FD52446C1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197975" y="2163925"/>
            <a:ext cx="2774950" cy="295136"/>
          </a:xfrm>
        </p:spPr>
        <p:txBody>
          <a:bodyPr wrap="square" tIns="36000" bIns="36000" anchor="b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10" name="Chart Placeholder 4">
            <a:extLst>
              <a:ext uri="{FF2B5EF4-FFF2-40B4-BE49-F238E27FC236}">
                <a16:creationId xmlns:a16="http://schemas.microsoft.com/office/drawing/2014/main" id="{D12DB5EF-2EAF-2E25-24D1-5E7977C0EEC7}"/>
              </a:ext>
            </a:extLst>
          </p:cNvPr>
          <p:cNvSpPr>
            <a:spLocks noGrp="1"/>
          </p:cNvSpPr>
          <p:nvPr>
            <p:ph type="chart" sz="quarter" idx="31"/>
          </p:nvPr>
        </p:nvSpPr>
        <p:spPr>
          <a:xfrm>
            <a:off x="3212450" y="2671761"/>
            <a:ext cx="2775600" cy="2593977"/>
          </a:xfrm>
        </p:spPr>
        <p:txBody>
          <a:bodyPr/>
          <a:lstStyle/>
          <a:p>
            <a:endParaRPr lang="en-IN"/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833E1FA3-43C7-22FB-BF64-7D4E92E5061B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6203301" y="2671761"/>
            <a:ext cx="2775600" cy="2593977"/>
          </a:xfrm>
        </p:spPr>
        <p:txBody>
          <a:bodyPr/>
          <a:lstStyle/>
          <a:p>
            <a:endParaRPr lang="en-IN"/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1D40670-0BCC-FA2F-25D7-19F73E5E611B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9197325" y="2671761"/>
            <a:ext cx="2775600" cy="2593977"/>
          </a:xfrm>
        </p:spPr>
        <p:txBody>
          <a:bodyPr/>
          <a:lstStyle/>
          <a:p>
            <a:endParaRPr lang="en-IN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CE0955E-864B-0BB4-0333-85EAB5F627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6" y="441325"/>
            <a:ext cx="2559049" cy="20161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A7896C6C-12AE-E130-B6AB-54B17AFD6D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9076" y="2671762"/>
            <a:ext cx="2559049" cy="37449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4F0B3339-D996-F77F-8F19-3F4C48BA0AD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E6E469A6-6000-BA6C-B497-7DFBED150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56C6DD0E-175F-3A13-1216-B623EA5BED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017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908">
          <p15:clr>
            <a:srgbClr val="A4A3A4"/>
          </p15:clr>
        </p15:guide>
        <p15:guide id="5" pos="5656">
          <p15:clr>
            <a:srgbClr val="A4A3A4"/>
          </p15:clr>
        </p15:guide>
        <p15:guide id="6" pos="2024">
          <p15:clr>
            <a:srgbClr val="A4A3A4"/>
          </p15:clr>
        </p15:guide>
        <p15:guide id="9" pos="3772">
          <p15:clr>
            <a:srgbClr val="A4A3A4"/>
          </p15:clr>
        </p15:guide>
        <p15:guide id="10" pos="5792">
          <p15:clr>
            <a:srgbClr val="A4A3A4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360787E-175B-ADEF-6920-D48587607C63}"/>
              </a:ext>
            </a:extLst>
          </p:cNvPr>
          <p:cNvCxnSpPr>
            <a:cxnSpLocks/>
          </p:cNvCxnSpPr>
          <p:nvPr userDrawn="1"/>
        </p:nvCxnSpPr>
        <p:spPr>
          <a:xfrm>
            <a:off x="6096230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A8653E-761B-DDED-EA29-BB603877289E}"/>
              </a:ext>
            </a:extLst>
          </p:cNvPr>
          <p:cNvCxnSpPr>
            <a:cxnSpLocks/>
          </p:cNvCxnSpPr>
          <p:nvPr userDrawn="1"/>
        </p:nvCxnSpPr>
        <p:spPr>
          <a:xfrm flipV="1">
            <a:off x="1214438" y="4004469"/>
            <a:ext cx="976320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2">
            <a:extLst>
              <a:ext uri="{FF2B5EF4-FFF2-40B4-BE49-F238E27FC236}">
                <a16:creationId xmlns:a16="http://schemas.microsoft.com/office/drawing/2014/main" id="{742CD427-FA8E-C5F8-2A29-439990E5E1D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214895" y="1808163"/>
            <a:ext cx="4773600" cy="288147"/>
          </a:xfrm>
        </p:spPr>
        <p:txBody>
          <a:bodyPr wrap="square"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237005ED-2CAA-596E-EC39-84E272C31A1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03963" y="1808163"/>
            <a:ext cx="4773600" cy="288147"/>
          </a:xfrm>
          <a:noFill/>
        </p:spPr>
        <p:txBody>
          <a:bodyPr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326432A0-4AE3-7E1B-609A-553DB3F463F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895" y="4177062"/>
            <a:ext cx="4773600" cy="288147"/>
          </a:xfrm>
          <a:noFill/>
        </p:spPr>
        <p:txBody>
          <a:bodyPr wrap="square"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CB6ADA97-970C-44EF-CC3C-FD52615F2CB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3963" y="4177062"/>
            <a:ext cx="4773600" cy="288147"/>
          </a:xfrm>
          <a:noFill/>
        </p:spPr>
        <p:txBody>
          <a:bodyPr tIns="36000" bIns="36000">
            <a:sp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AD96BC80-B5FB-D3A5-50FE-347FA678A124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1214899" y="451484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9" name="Chart Placeholder 4">
            <a:extLst>
              <a:ext uri="{FF2B5EF4-FFF2-40B4-BE49-F238E27FC236}">
                <a16:creationId xmlns:a16="http://schemas.microsoft.com/office/drawing/2014/main" id="{99D70F9A-1665-FB70-5504-4F30AB5839E6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6203963" y="451484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13" name="Chart Placeholder 4">
            <a:extLst>
              <a:ext uri="{FF2B5EF4-FFF2-40B4-BE49-F238E27FC236}">
                <a16:creationId xmlns:a16="http://schemas.microsoft.com/office/drawing/2014/main" id="{A593B42E-C41C-07B6-5175-49AC7FC50177}"/>
              </a:ext>
            </a:extLst>
          </p:cNvPr>
          <p:cNvSpPr>
            <a:spLocks noGrp="1"/>
          </p:cNvSpPr>
          <p:nvPr>
            <p:ph type="chart" sz="quarter" idx="38"/>
          </p:nvPr>
        </p:nvSpPr>
        <p:spPr>
          <a:xfrm>
            <a:off x="1214899" y="213948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AE684D0F-751E-2A30-C92F-B2A8BFA659B1}"/>
              </a:ext>
            </a:extLst>
          </p:cNvPr>
          <p:cNvSpPr>
            <a:spLocks noGrp="1"/>
          </p:cNvSpPr>
          <p:nvPr>
            <p:ph type="chart" sz="quarter" idx="39"/>
          </p:nvPr>
        </p:nvSpPr>
        <p:spPr>
          <a:xfrm>
            <a:off x="6203963" y="2139489"/>
            <a:ext cx="4773600" cy="1685925"/>
          </a:xfrm>
          <a:noFill/>
        </p:spPr>
        <p:txBody>
          <a:bodyPr/>
          <a:lstStyle/>
          <a:p>
            <a:endParaRPr lang="en-IN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84D29C-E531-525B-3CA1-49B50DA22F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F8DD69E6-DFBD-2CF9-B6A1-57FBCE7059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016F98C-1FDE-DA1F-0BD6-512A20E6C5C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933276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Dat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B247CF64-D90E-8C05-7933-0165D651A8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90042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C89B8D67-838A-2AFA-F933-543EED2BE9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01959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29B9FF4-103D-BD78-6B73-FA42A7DE75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413876" y="2603501"/>
            <a:ext cx="1778400" cy="991790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short headline here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E6EB3248-7D38-5723-252E-B7382ECA8A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0042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973AC79D-F420-CA06-B91F-34D0342DEA0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90042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F3186E30-81C3-4F2B-0FC4-186AF6C5BAD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201959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5EEFCD91-A7D0-DBD7-93EE-5228C94AE5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413876" y="1592263"/>
            <a:ext cx="1778400" cy="1010445"/>
          </a:xfrm>
        </p:spPr>
        <p:txBody>
          <a:bodyPr anchor="ctr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4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$##B</a:t>
            </a:r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894F938E-D4F1-9714-D7EB-F580B409A8E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201959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8B02309C-A962-1073-59C9-3CC174F17A9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413876" y="3689097"/>
            <a:ext cx="1778400" cy="1576641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" name="Picture Placeholder 6">
            <a:extLst>
              <a:ext uri="{FF2B5EF4-FFF2-40B4-BE49-F238E27FC236}">
                <a16:creationId xmlns:a16="http://schemas.microsoft.com/office/drawing/2014/main" id="{578C2D75-F3B1-20F5-F015-1F3B9ABBE869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" y="0"/>
            <a:ext cx="3971924" cy="6858000"/>
          </a:xfrm>
          <a:solidFill>
            <a:schemeClr val="accent1"/>
          </a:solidFill>
        </p:spPr>
        <p:txBody>
          <a:bodyPr tIns="108000" bIns="720000" anchor="b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(Optional) Add image here, then ‘Send to Back’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F276C869-7649-9996-2B69-012ABC1CBFE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629591A-4EAB-28FB-B689-0893AEC0FA32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EF7D696-8E7A-CA73-B8DA-6E4DC16F6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0041" y="657225"/>
            <a:ext cx="6202235" cy="714729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288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, Picture, Colum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318437-D5E2-0669-45F2-E02F050D17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14898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EF9D769-2972-C489-E1CE-44BADDCCE1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4899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4085B56-4C9F-B00B-0263-8115E401D3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11001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B4BA1A5D-B476-5C5E-A6D1-C2FABDB106F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208983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8CAA5F21-476C-EBBB-55FB-370FDF2E8BD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00952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1" name="Text Placeholder 15">
            <a:extLst>
              <a:ext uri="{FF2B5EF4-FFF2-40B4-BE49-F238E27FC236}">
                <a16:creationId xmlns:a16="http://schemas.microsoft.com/office/drawing/2014/main" id="{4403740D-2C6D-2154-797A-2A0B80A0B2D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94800" y="5260621"/>
            <a:ext cx="1782302" cy="63191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0F07B4D8-9A7A-F9D6-4587-5CA95790C07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11001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0011D9E7-157D-5A04-B8F7-A1635583F2E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08983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9" name="Text Placeholder 13">
            <a:extLst>
              <a:ext uri="{FF2B5EF4-FFF2-40B4-BE49-F238E27FC236}">
                <a16:creationId xmlns:a16="http://schemas.microsoft.com/office/drawing/2014/main" id="{62375DD5-2EF0-8C82-F3C3-B9D111CD132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200952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A378E2B8-1AFD-6105-87AA-DB056D2F45E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94800" y="4377008"/>
            <a:ext cx="1782302" cy="883613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None/>
              <a:defRPr sz="4000" b="0" i="0">
                <a:solidFill>
                  <a:schemeClr val="accent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3" name="Picture Placeholder 31">
            <a:extLst>
              <a:ext uri="{FF2B5EF4-FFF2-40B4-BE49-F238E27FC236}">
                <a16:creationId xmlns:a16="http://schemas.microsoft.com/office/drawing/2014/main" id="{674A2345-0E58-88C3-12C8-566FEF98368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205975" y="1808161"/>
            <a:ext cx="5770000" cy="243839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IN"/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F3C53B07-C85D-AF7E-6728-0BB5B88B2D9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16024" y="1808161"/>
            <a:ext cx="3776149" cy="2438398"/>
          </a:xfrm>
        </p:spPr>
        <p:txBody>
          <a:bodyPr/>
          <a:lstStyle>
            <a:lvl1pPr>
              <a:spcBef>
                <a:spcPts val="300"/>
              </a:spcBef>
              <a:defRPr sz="1600"/>
            </a:lvl1pPr>
            <a:lvl2pPr>
              <a:spcBef>
                <a:spcPts val="300"/>
              </a:spcBef>
              <a:defRPr sz="1600"/>
            </a:lvl2pPr>
            <a:lvl3pPr>
              <a:spcBef>
                <a:spcPts val="300"/>
              </a:spcBef>
              <a:defRPr sz="1600"/>
            </a:lvl3pPr>
            <a:lvl4pPr>
              <a:spcBef>
                <a:spcPts val="300"/>
              </a:spcBef>
              <a:defRPr sz="1600"/>
            </a:lvl4pPr>
            <a:lvl5pPr>
              <a:spcBef>
                <a:spcPts val="300"/>
              </a:spcBef>
              <a:defRPr sz="1600"/>
            </a:lvl5pPr>
          </a:lstStyle>
          <a:p>
            <a:pPr lvl="0"/>
            <a:r>
              <a:rPr lang="en-US"/>
              <a:t>Place text here, use indent for bullet point levels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B8D610-A161-8207-6477-5374C8D96D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9693ADFC-F305-CFDD-FF5F-6C91CF3C10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FDB860F-5CDE-5BCF-F225-4427B081FACB}"/>
              </a:ext>
            </a:extLst>
          </p:cNvPr>
          <p:cNvCxnSpPr/>
          <p:nvPr userDrawn="1"/>
        </p:nvCxnSpPr>
        <p:spPr>
          <a:xfrm>
            <a:off x="1214898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58D999-0EE5-E229-9275-C62A53D7582B}"/>
              </a:ext>
            </a:extLst>
          </p:cNvPr>
          <p:cNvCxnSpPr/>
          <p:nvPr userDrawn="1"/>
        </p:nvCxnSpPr>
        <p:spPr>
          <a:xfrm>
            <a:off x="3211001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4ED5F84-401A-7382-9C49-8A6EE3AB9BAE}"/>
              </a:ext>
            </a:extLst>
          </p:cNvPr>
          <p:cNvCxnSpPr/>
          <p:nvPr userDrawn="1"/>
        </p:nvCxnSpPr>
        <p:spPr>
          <a:xfrm>
            <a:off x="5205975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25335F1-A90E-35E6-1A19-BFABC99A857E}"/>
              </a:ext>
            </a:extLst>
          </p:cNvPr>
          <p:cNvCxnSpPr/>
          <p:nvPr userDrawn="1"/>
        </p:nvCxnSpPr>
        <p:spPr>
          <a:xfrm>
            <a:off x="7200952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D2FFD21-7E2D-3477-0960-422DF5B90707}"/>
              </a:ext>
            </a:extLst>
          </p:cNvPr>
          <p:cNvCxnSpPr/>
          <p:nvPr userDrawn="1"/>
        </p:nvCxnSpPr>
        <p:spPr>
          <a:xfrm>
            <a:off x="9194800" y="5893332"/>
            <a:ext cx="216000" cy="0"/>
          </a:xfrm>
          <a:prstGeom prst="line">
            <a:avLst/>
          </a:prstGeom>
          <a:ln w="2286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129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, Picture, Dat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2">
            <a:extLst>
              <a:ext uri="{FF2B5EF4-FFF2-40B4-BE49-F238E27FC236}">
                <a16:creationId xmlns:a16="http://schemas.microsoft.com/office/drawing/2014/main" id="{28A4C9B4-574C-42C2-8DFC-E7BF395CCD6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987963" y="1949372"/>
            <a:ext cx="4989140" cy="295136"/>
          </a:xfrm>
        </p:spPr>
        <p:txBody>
          <a:bodyPr tIns="36000" bIns="36000">
            <a:noAutofit/>
          </a:bodyPr>
          <a:lstStyle>
            <a:lvl1pPr algn="l">
              <a:defRPr sz="1400" b="1">
                <a:latin typeface="+mj-lt"/>
              </a:defRPr>
            </a:lvl1pPr>
          </a:lstStyle>
          <a:p>
            <a:pPr lvl="0"/>
            <a:r>
              <a:rPr lang="en-US"/>
              <a:t>Chart Title</a:t>
            </a:r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33387" y="2279945"/>
            <a:ext cx="4773610" cy="2985794"/>
          </a:xfrm>
        </p:spPr>
        <p:txBody>
          <a:bodyPr/>
          <a:lstStyle/>
          <a:p>
            <a:endParaRPr lang="en-IN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35CD2AD7-5518-94F8-8BA5-7E9457338F3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87963" y="2319198"/>
            <a:ext cx="4989600" cy="921747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here, use indent for bullet point levels</a:t>
            </a: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767A6E4B-D938-8A91-174E-A303CF19357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405923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18A412DE-6EB4-91F0-2AC0-F3E32E49766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96000" y="348391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8" name="Line 1">
            <a:extLst>
              <a:ext uri="{FF2B5EF4-FFF2-40B4-BE49-F238E27FC236}">
                <a16:creationId xmlns:a16="http://schemas.microsoft.com/office/drawing/2014/main" id="{16EF1BF2-310E-7CEC-0E2A-8FFA2B0AFF3D}"/>
              </a:ext>
            </a:extLst>
          </p:cNvPr>
          <p:cNvSpPr/>
          <p:nvPr userDrawn="1"/>
        </p:nvSpPr>
        <p:spPr>
          <a:xfrm>
            <a:off x="5987963" y="3483912"/>
            <a:ext cx="36000" cy="12420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6EE725A8-BB73-7E74-2EF8-AD26ADB57CD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096000" y="554427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4AA28CD6-36FD-BB5B-AE75-67E92A1074E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096000" y="496895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1" name="Line 1">
            <a:extLst>
              <a:ext uri="{FF2B5EF4-FFF2-40B4-BE49-F238E27FC236}">
                <a16:creationId xmlns:a16="http://schemas.microsoft.com/office/drawing/2014/main" id="{990CF418-5323-2F25-E279-A1B50FE87B89}"/>
              </a:ext>
            </a:extLst>
          </p:cNvPr>
          <p:cNvSpPr/>
          <p:nvPr userDrawn="1"/>
        </p:nvSpPr>
        <p:spPr>
          <a:xfrm>
            <a:off x="5987963" y="4968952"/>
            <a:ext cx="36000" cy="1242074"/>
          </a:xfrm>
          <a:prstGeom prst="rect">
            <a:avLst/>
          </a:prstGeom>
          <a:solidFill>
            <a:srgbClr val="00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DED4A41C-C7E7-C4E9-E756-29E622A27AE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91613" y="405923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663C60DA-1606-1646-B7AC-58A4B453E77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91613" y="348391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0" name="Line 1">
            <a:extLst>
              <a:ext uri="{FF2B5EF4-FFF2-40B4-BE49-F238E27FC236}">
                <a16:creationId xmlns:a16="http://schemas.microsoft.com/office/drawing/2014/main" id="{69640391-BB49-03A9-FE06-42203F1D0DC7}"/>
              </a:ext>
            </a:extLst>
          </p:cNvPr>
          <p:cNvSpPr/>
          <p:nvPr userDrawn="1"/>
        </p:nvSpPr>
        <p:spPr>
          <a:xfrm>
            <a:off x="8983576" y="3483912"/>
            <a:ext cx="36000" cy="1242074"/>
          </a:xfrm>
          <a:prstGeom prst="rect">
            <a:avLst/>
          </a:prstGeom>
          <a:solidFill>
            <a:srgbClr val="04E2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 Placeholder 15">
            <a:extLst>
              <a:ext uri="{FF2B5EF4-FFF2-40B4-BE49-F238E27FC236}">
                <a16:creationId xmlns:a16="http://schemas.microsoft.com/office/drawing/2014/main" id="{3A251444-07F9-FEDB-ECEA-A47833722B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091613" y="5544276"/>
            <a:ext cx="1885950" cy="666750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Description here</a:t>
            </a:r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7191188A-731E-E298-75B0-B984B0164DA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091613" y="4968952"/>
            <a:ext cx="1885950" cy="500458"/>
          </a:xfrm>
        </p:spPr>
        <p:txBody>
          <a:bodyPr>
            <a:noAutofit/>
          </a:bodyPr>
          <a:lstStyle>
            <a:lvl1pPr>
              <a:spcBef>
                <a:spcPts val="300"/>
              </a:spcBef>
              <a:defRPr sz="3600" b="0" i="0">
                <a:solidFill>
                  <a:schemeClr val="tx1"/>
                </a:solidFill>
                <a:latin typeface="+mj-lt"/>
              </a:defRPr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33" name="Line 1">
            <a:extLst>
              <a:ext uri="{FF2B5EF4-FFF2-40B4-BE49-F238E27FC236}">
                <a16:creationId xmlns:a16="http://schemas.microsoft.com/office/drawing/2014/main" id="{5063FEED-B998-D04D-B979-5FA2E2F30448}"/>
              </a:ext>
            </a:extLst>
          </p:cNvPr>
          <p:cNvSpPr/>
          <p:nvPr userDrawn="1"/>
        </p:nvSpPr>
        <p:spPr>
          <a:xfrm>
            <a:off x="8983576" y="4968952"/>
            <a:ext cx="36000" cy="1242074"/>
          </a:xfrm>
          <a:prstGeom prst="rect">
            <a:avLst/>
          </a:prstGeom>
          <a:solidFill>
            <a:srgbClr val="A66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B439C32-4090-6A7A-49C3-44B4A41D712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4FA71C-E4B4-E0DE-A9E8-CED0FACF11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D336487-B60F-B64F-5EC9-518AD84E68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731223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52E5A0BE-3F97-73B3-111B-14396186394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338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1" name="Text Placeholder 32">
            <a:extLst>
              <a:ext uri="{FF2B5EF4-FFF2-40B4-BE49-F238E27FC236}">
                <a16:creationId xmlns:a16="http://schemas.microsoft.com/office/drawing/2014/main" id="{7F3DABC1-AFC0-424C-8298-D9CE27E3561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18404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AFE8A64A-88AA-EB72-51A4-1E8E349A6A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04220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031575D-3FF9-008F-2100-2449854BDE5A}"/>
              </a:ext>
            </a:extLst>
          </p:cNvPr>
          <p:cNvCxnSpPr>
            <a:cxnSpLocks/>
          </p:cNvCxnSpPr>
          <p:nvPr userDrawn="1"/>
        </p:nvCxnSpPr>
        <p:spPr>
          <a:xfrm>
            <a:off x="3229451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5922503-AFCC-63AE-F16D-497AB4074FBA}"/>
              </a:ext>
            </a:extLst>
          </p:cNvPr>
          <p:cNvCxnSpPr>
            <a:cxnSpLocks/>
          </p:cNvCxnSpPr>
          <p:nvPr userDrawn="1"/>
        </p:nvCxnSpPr>
        <p:spPr>
          <a:xfrm>
            <a:off x="6165173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85B264-517B-DA3C-FE24-00325A03BCF0}"/>
              </a:ext>
            </a:extLst>
          </p:cNvPr>
          <p:cNvCxnSpPr>
            <a:cxnSpLocks/>
          </p:cNvCxnSpPr>
          <p:nvPr userDrawn="1"/>
        </p:nvCxnSpPr>
        <p:spPr>
          <a:xfrm>
            <a:off x="9081417" y="1808163"/>
            <a:ext cx="0" cy="43926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25B5C67E-65C4-AD7D-0A13-29E1D0D645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90037" y="4364182"/>
            <a:ext cx="2368576" cy="1836591"/>
          </a:xfrm>
        </p:spPr>
        <p:txBody>
          <a:bodyPr tIns="36000" bIns="36000">
            <a:noAutofit/>
          </a:bodyPr>
          <a:lstStyle>
            <a:lvl1pPr algn="ctr">
              <a:defRPr/>
            </a:lvl1pPr>
          </a:lstStyle>
          <a:p>
            <a:pPr lvl="0"/>
            <a:r>
              <a:rPr lang="en-US"/>
              <a:t>Text</a:t>
            </a:r>
            <a:endParaRPr lang="en-IN"/>
          </a:p>
        </p:txBody>
      </p:sp>
      <p:sp>
        <p:nvSpPr>
          <p:cNvPr id="6" name="Chart Placeholder 4">
            <a:extLst>
              <a:ext uri="{FF2B5EF4-FFF2-40B4-BE49-F238E27FC236}">
                <a16:creationId xmlns:a16="http://schemas.microsoft.com/office/drawing/2014/main" id="{70ACF496-0266-A454-7366-EE55E050D400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43338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1416761B-5970-16C3-6789-B1950CB1DC2D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3418404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8" name="Chart Placeholder 4">
            <a:extLst>
              <a:ext uri="{FF2B5EF4-FFF2-40B4-BE49-F238E27FC236}">
                <a16:creationId xmlns:a16="http://schemas.microsoft.com/office/drawing/2014/main" id="{377B6D74-9675-D8B6-4A9B-5ED81CDFC8E2}"/>
              </a:ext>
            </a:extLst>
          </p:cNvPr>
          <p:cNvSpPr>
            <a:spLocks noGrp="1"/>
          </p:cNvSpPr>
          <p:nvPr>
            <p:ph type="chart" sz="quarter" idx="35"/>
          </p:nvPr>
        </p:nvSpPr>
        <p:spPr>
          <a:xfrm>
            <a:off x="6404220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7E7AAED2-ED95-E7AF-E863-5DC1D08A98E5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9390037" y="1808163"/>
            <a:ext cx="2368576" cy="2514455"/>
          </a:xfrm>
        </p:spPr>
        <p:txBody>
          <a:bodyPr/>
          <a:lstStyle/>
          <a:p>
            <a:endParaRPr lang="en-IN"/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C8AF0775-B8E8-FB53-8E49-42BD6F0E8E8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674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FCC6A082-21A7-0D26-F0FE-82D9A565D5F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951762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A55C173-FA3D-8A90-8F33-635F9D9901A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37578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F9E5EF8-68C8-AFEF-4AC6-B01231CF97B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923395" y="2414461"/>
            <a:ext cx="1301860" cy="1301860"/>
          </a:xfrm>
          <a:prstGeom prst="ellipse">
            <a:avLst/>
          </a:prstGeom>
          <a:noFill/>
        </p:spPr>
        <p:txBody>
          <a:bodyPr wrap="none" anchor="ctr" anchorCtr="0"/>
          <a:lstStyle>
            <a:lvl1pPr algn="ctr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  <a:endParaRPr lang="en-IN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B34D82-C0B2-9D49-FD0F-5F831EFC85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AD6DFA8B-B375-44CB-F795-2400C6E77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D6D921DE-F283-CBF4-AE4B-846D10BC070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5200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 Text and Char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D76E27C-29C7-4F4A-AA9D-A2DFC1132115}"/>
              </a:ext>
            </a:extLst>
          </p:cNvPr>
          <p:cNvSpPr/>
          <p:nvPr userDrawn="1"/>
        </p:nvSpPr>
        <p:spPr>
          <a:xfrm>
            <a:off x="4807625" y="6527800"/>
            <a:ext cx="2727128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FB42EE-5B3B-2A4A-A8F4-5F2C726159B3}"/>
              </a:ext>
            </a:extLst>
          </p:cNvPr>
          <p:cNvSpPr/>
          <p:nvPr userDrawn="1"/>
        </p:nvSpPr>
        <p:spPr>
          <a:xfrm>
            <a:off x="0" y="-1"/>
            <a:ext cx="12192000" cy="1447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2CBADA-EB63-A04C-8DAB-9B4E8E3AE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6315456"/>
            <a:ext cx="1425039" cy="243840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20D1ED28-013D-1B42-A026-2A3D15DB94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4800" y="348667"/>
            <a:ext cx="3499677" cy="3323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2400" b="1" i="0" spc="400">
                <a:solidFill>
                  <a:schemeClr val="bg1"/>
                </a:solidFill>
                <a:latin typeface="Arial Nova" panose="020B0504020202020204" pitchFamily="34" charset="0"/>
                <a:ea typeface="Roboto Condensed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TITLE (ALL CAPS)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24900FFB-EFB8-D24A-BDAB-E9ABB0BF49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4801" y="892404"/>
            <a:ext cx="765167" cy="244683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l">
              <a:buFontTx/>
              <a:buNone/>
              <a:defRPr sz="1767" b="0" i="0" spc="0">
                <a:solidFill>
                  <a:schemeClr val="bg1"/>
                </a:solidFill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9" name="Chart Placeholder 2">
            <a:extLst>
              <a:ext uri="{FF2B5EF4-FFF2-40B4-BE49-F238E27FC236}">
                <a16:creationId xmlns:a16="http://schemas.microsoft.com/office/drawing/2014/main" id="{C84E2CA3-0DA2-7B4E-8F2C-8C5DE50F5EC1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3352800" y="1803400"/>
            <a:ext cx="8534400" cy="4724400"/>
          </a:xfrm>
          <a:prstGeom prst="rect">
            <a:avLst/>
          </a:prstGeom>
        </p:spPr>
        <p:txBody>
          <a:bodyPr bIns="457200" anchor="ctr"/>
          <a:lstStyle>
            <a:lvl1pPr marL="0" indent="0" algn="ctr">
              <a:buNone/>
              <a:defRPr sz="1773" b="0" i="0">
                <a:latin typeface="Arial Nova" panose="020B0504020202020204" pitchFamily="34" charset="0"/>
                <a:ea typeface="Roboto" panose="02000000000000000000" pitchFamily="2" charset="0"/>
                <a:cs typeface="Arial Nova" panose="020B0504020202020204" pitchFamily="34" charset="0"/>
              </a:defRPr>
            </a:lvl1pPr>
          </a:lstStyle>
          <a:p>
            <a:r>
              <a:rPr lang="en-US"/>
              <a:t>Click icon to insert chart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25CEB8A8-696B-AD46-A8CE-7E7D47D3651C}"/>
              </a:ext>
            </a:extLst>
          </p:cNvPr>
          <p:cNvSpPr txBox="1">
            <a:spLocks/>
          </p:cNvSpPr>
          <p:nvPr userDrawn="1"/>
        </p:nvSpPr>
        <p:spPr>
          <a:xfrm>
            <a:off x="1934044" y="6331879"/>
            <a:ext cx="726837" cy="22358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marR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9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333" b="1" i="0" spc="133" baseline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t>|  </a:t>
            </a:r>
            <a:fld id="{E99569F5-4451-5B41-8B90-4901AF4DBD73}" type="slidenum">
              <a:rPr lang="en-US" sz="1333" b="1" i="0" spc="133" baseline="0" smtClean="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Roboto Condensed" panose="02000000000000000000" pitchFamily="2" charset="0"/>
              </a:rPr>
              <a:pPr algn="l">
                <a:defRPr/>
              </a:pPr>
              <a:t>‹#›</a:t>
            </a:fld>
            <a:endParaRPr lang="en-US" sz="1333" b="1" i="0" spc="133" baseline="0">
              <a:solidFill>
                <a:schemeClr val="tx1"/>
              </a:solidFill>
              <a:latin typeface="+mn-lt"/>
              <a:ea typeface="Roboto Condensed" panose="02000000000000000000" pitchFamily="2" charset="0"/>
              <a:cs typeface="Roboto Condensed" panose="02000000000000000000" pitchFamily="2" charset="0"/>
            </a:endParaRP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F4DCADAB-A3AF-4BA1-829F-8B11AB1F39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4800" y="1796467"/>
            <a:ext cx="2771163" cy="4299532"/>
          </a:xfrm>
          <a:prstGeom prst="rect">
            <a:avLst/>
          </a:prstGeom>
        </p:spPr>
        <p:txBody>
          <a:bodyPr/>
          <a:lstStyle>
            <a:lvl1pPr>
              <a:defRPr sz="1867">
                <a:latin typeface="Arial Nova" panose="020B0504020202020204" pitchFamily="34" charset="0"/>
              </a:defRPr>
            </a:lvl1pPr>
            <a:lvl2pPr marL="914377" indent="-304792">
              <a:buFont typeface="Courier New" panose="02070309020205020404" pitchFamily="49" charset="0"/>
              <a:buChar char="o"/>
              <a:defRPr sz="1600">
                <a:latin typeface="Arial Nova" panose="020B0504020202020204" pitchFamily="34" charset="0"/>
              </a:defRPr>
            </a:lvl2pPr>
            <a:lvl3pPr marL="1523962" indent="-304792">
              <a:buFont typeface="Wingdings" panose="05000000000000000000" pitchFamily="2" charset="2"/>
              <a:buChar char="§"/>
              <a:defRPr sz="1600">
                <a:latin typeface="Arial Nova" panose="020B0504020202020204" pitchFamily="34" charset="0"/>
              </a:defRPr>
            </a:lvl3pPr>
            <a:lvl4pPr marL="2133547" indent="-304792">
              <a:buFont typeface="Wingdings" panose="05000000000000000000" pitchFamily="2" charset="2"/>
              <a:buChar char="Ø"/>
              <a:defRPr sz="1467">
                <a:latin typeface="Arial Nova" panose="020B0504020202020204" pitchFamily="34" charset="0"/>
              </a:defRPr>
            </a:lvl4pPr>
            <a:lvl5pPr>
              <a:defRPr sz="1467">
                <a:latin typeface="Arial Nova" panose="020B05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MSIPCMContentMarking" descr="{&quot;HashCode&quot;:1517172593,&quot;Placement&quot;:&quot;Footer&quot;,&quot;Top&quot;:384.343,&quot;Left&quot;:279.474579,&quot;SlideWidth&quot;:720,&quot;SlideHeight&quot;:405}">
            <a:extLst>
              <a:ext uri="{FF2B5EF4-FFF2-40B4-BE49-F238E27FC236}">
                <a16:creationId xmlns:a16="http://schemas.microsoft.com/office/drawing/2014/main" id="{948AEF7C-2FA1-4FFE-9A72-6805AB539839}"/>
              </a:ext>
            </a:extLst>
          </p:cNvPr>
          <p:cNvSpPr txBox="1"/>
          <p:nvPr userDrawn="1"/>
        </p:nvSpPr>
        <p:spPr>
          <a:xfrm>
            <a:off x="4249783" y="6660468"/>
            <a:ext cx="3692435" cy="16421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067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400" dist="12700" dir="5400000" algn="t" rotWithShape="0">
                    <a:schemeClr val="bg1">
                      <a:alpha val="74000"/>
                    </a:schemeClr>
                  </a:outerShdw>
                </a:effectLst>
                <a:latin typeface="Calibri" panose="020F0502020204030204" pitchFamily="34" charset="0"/>
              </a:rPr>
              <a:t>This data is internal to Brunswick &amp; 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17088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684">
          <p15:clr>
            <a:srgbClr val="FBAE40"/>
          </p15:clr>
        </p15:guide>
        <p15:guide id="2" orient="horz" pos="852">
          <p15:clr>
            <a:srgbClr val="FBAE40"/>
          </p15:clr>
        </p15:guide>
        <p15:guide id="3" orient="horz" pos="2820">
          <p15:clr>
            <a:srgbClr val="FBAE40"/>
          </p15:clr>
        </p15:guide>
        <p15:guide id="4" pos="1440">
          <p15:clr>
            <a:srgbClr val="FBAE40"/>
          </p15:clr>
        </p15:guide>
        <p15:guide id="5" pos="1584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4">
            <a:extLst>
              <a:ext uri="{FF2B5EF4-FFF2-40B4-BE49-F238E27FC236}">
                <a16:creationId xmlns:a16="http://schemas.microsoft.com/office/drawing/2014/main" id="{ED38EB14-0A9E-E5EF-383E-94080D7BF06A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33387" y="1814286"/>
            <a:ext cx="11323638" cy="4386487"/>
          </a:xfrm>
        </p:spPr>
        <p:txBody>
          <a:bodyPr/>
          <a:lstStyle/>
          <a:p>
            <a:endParaRPr lang="en-IN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B439C32-4090-6A7A-49C3-44B4A41D712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A4FA71C-E4B4-E0DE-A9E8-CED0FACF11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D336487-B60F-B64F-5EC9-518AD84E68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3223078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Chart 2">
    <p:bg>
      <p:bgPr>
        <a:solidFill>
          <a:srgbClr val="D4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4F4DC41-716A-36A3-5EF3-1A7D963527E6}"/>
              </a:ext>
            </a:extLst>
          </p:cNvPr>
          <p:cNvSpPr/>
          <p:nvPr userDrawn="1"/>
        </p:nvSpPr>
        <p:spPr>
          <a:xfrm>
            <a:off x="3006111" y="0"/>
            <a:ext cx="918588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52721B7E-5E89-77BD-18D1-8A8153C4D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83D68537-A031-087A-78CA-79876A938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7C7A666-C2CC-BA18-7753-8C06C462E4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5571" y="4217675"/>
            <a:ext cx="3776472" cy="605538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endParaRPr lang="en-US"/>
          </a:p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4905D3FC-D744-D23D-C336-CFD40B3A7D0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62899" y="4217675"/>
            <a:ext cx="3776472" cy="605538"/>
          </a:xfrm>
        </p:spPr>
        <p:txBody>
          <a:bodyPr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000" b="1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2pPr>
            <a:lvl3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3pPr>
            <a:lvl4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4pPr>
            <a:lvl5pPr marL="0" indent="0">
              <a:spcBef>
                <a:spcPts val="0"/>
              </a:spcBef>
              <a:buNone/>
              <a:defRPr sz="1600" b="1">
                <a:latin typeface="Telegraf" panose="00000500000000000000" pitchFamily="50" charset="0"/>
              </a:defRPr>
            </a:lvl5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90BC3DBC-1AC9-ADEB-F159-28E2BA0064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35571" y="4978400"/>
            <a:ext cx="3776472" cy="122237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F29468E-4AE7-66CC-3378-4B14B781E17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962899" y="4978400"/>
            <a:ext cx="3776472" cy="1222374"/>
          </a:xfrm>
        </p:spPr>
        <p:txBody>
          <a:bodyPr/>
          <a:lstStyle>
            <a:lvl1pPr>
              <a:spcBef>
                <a:spcPts val="300"/>
              </a:spcBef>
              <a:defRPr sz="1400"/>
            </a:lvl1pPr>
            <a:lvl2pPr>
              <a:spcBef>
                <a:spcPts val="300"/>
              </a:spcBef>
              <a:defRPr sz="1400"/>
            </a:lvl2pPr>
            <a:lvl3pPr>
              <a:spcBef>
                <a:spcPts val="300"/>
              </a:spcBef>
              <a:defRPr sz="1400"/>
            </a:lvl3pPr>
            <a:lvl4pPr>
              <a:spcBef>
                <a:spcPts val="300"/>
              </a:spcBef>
              <a:defRPr sz="1400"/>
            </a:lvl4pPr>
            <a:lvl5pPr>
              <a:spcBef>
                <a:spcPts val="300"/>
              </a:spcBef>
              <a:defRPr sz="1400"/>
            </a:lvl5pPr>
          </a:lstStyle>
          <a:p>
            <a:pPr lvl="0"/>
            <a:r>
              <a:rPr lang="en-US"/>
              <a:t>Place text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0A738-4937-EB0B-81A3-4D07350AB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077" y="2576434"/>
            <a:ext cx="2564764" cy="170513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41923C0-DA53-497E-E5B2-04FF2A66F4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A50AE53-5650-E205-FC9E-7EC2BB3BF093}"/>
              </a:ext>
            </a:extLst>
          </p:cNvPr>
          <p:cNvSpPr/>
          <p:nvPr userDrawn="1"/>
        </p:nvSpPr>
        <p:spPr>
          <a:xfrm>
            <a:off x="198394" y="6589830"/>
            <a:ext cx="136646" cy="94701"/>
          </a:xfrm>
          <a:custGeom>
            <a:avLst/>
            <a:gdLst>
              <a:gd name="connsiteX0" fmla="*/ 116800 w 136646"/>
              <a:gd name="connsiteY0" fmla="*/ 46694 h 94701"/>
              <a:gd name="connsiteX1" fmla="*/ 131714 w 136646"/>
              <a:gd name="connsiteY1" fmla="*/ 24569 h 94701"/>
              <a:gd name="connsiteX2" fmla="*/ 105438 w 136646"/>
              <a:gd name="connsiteY2" fmla="*/ 0 h 94701"/>
              <a:gd name="connsiteX3" fmla="*/ 24077 w 136646"/>
              <a:gd name="connsiteY3" fmla="*/ 0 h 94701"/>
              <a:gd name="connsiteX4" fmla="*/ 24077 w 136646"/>
              <a:gd name="connsiteY4" fmla="*/ 31753 h 94701"/>
              <a:gd name="connsiteX5" fmla="*/ 40271 w 136646"/>
              <a:gd name="connsiteY5" fmla="*/ 31753 h 94701"/>
              <a:gd name="connsiteX6" fmla="*/ 40271 w 136646"/>
              <a:gd name="connsiteY6" fmla="*/ 13927 h 94701"/>
              <a:gd name="connsiteX7" fmla="*/ 101726 w 136646"/>
              <a:gd name="connsiteY7" fmla="*/ 13927 h 94701"/>
              <a:gd name="connsiteX8" fmla="*/ 115763 w 136646"/>
              <a:gd name="connsiteY8" fmla="*/ 27047 h 94701"/>
              <a:gd name="connsiteX9" fmla="*/ 101726 w 136646"/>
              <a:gd name="connsiteY9" fmla="*/ 40167 h 94701"/>
              <a:gd name="connsiteX10" fmla="*/ 0 w 136646"/>
              <a:gd name="connsiteY10" fmla="*/ 40167 h 94701"/>
              <a:gd name="connsiteX11" fmla="*/ 6387 w 136646"/>
              <a:gd name="connsiteY11" fmla="*/ 54352 h 94701"/>
              <a:gd name="connsiteX12" fmla="*/ 103866 w 136646"/>
              <a:gd name="connsiteY12" fmla="*/ 54352 h 94701"/>
              <a:gd name="connsiteX13" fmla="*/ 118037 w 136646"/>
              <a:gd name="connsiteY13" fmla="*/ 67247 h 94701"/>
              <a:gd name="connsiteX14" fmla="*/ 102729 w 136646"/>
              <a:gd name="connsiteY14" fmla="*/ 80367 h 94701"/>
              <a:gd name="connsiteX15" fmla="*/ 40271 w 136646"/>
              <a:gd name="connsiteY15" fmla="*/ 80367 h 94701"/>
              <a:gd name="connsiteX16" fmla="*/ 40271 w 136646"/>
              <a:gd name="connsiteY16" fmla="*/ 62708 h 94701"/>
              <a:gd name="connsiteX17" fmla="*/ 24077 w 136646"/>
              <a:gd name="connsiteY17" fmla="*/ 62708 h 94701"/>
              <a:gd name="connsiteX18" fmla="*/ 24077 w 136646"/>
              <a:gd name="connsiteY18" fmla="*/ 94702 h 94701"/>
              <a:gd name="connsiteX19" fmla="*/ 105037 w 136646"/>
              <a:gd name="connsiteY19" fmla="*/ 94702 h 94701"/>
              <a:gd name="connsiteX20" fmla="*/ 136647 w 136646"/>
              <a:gd name="connsiteY20" fmla="*/ 70074 h 94701"/>
              <a:gd name="connsiteX21" fmla="*/ 116800 w 136646"/>
              <a:gd name="connsiteY21" fmla="*/ 46694 h 9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46" h="94701">
                <a:moveTo>
                  <a:pt x="116800" y="46694"/>
                </a:moveTo>
                <a:cubicBezTo>
                  <a:pt x="126447" y="43144"/>
                  <a:pt x="131714" y="34330"/>
                  <a:pt x="131714" y="24569"/>
                </a:cubicBezTo>
                <a:cubicBezTo>
                  <a:pt x="131714" y="11000"/>
                  <a:pt x="119951" y="0"/>
                  <a:pt x="105438" y="0"/>
                </a:cubicBezTo>
                <a:lnTo>
                  <a:pt x="24077" y="0"/>
                </a:lnTo>
                <a:lnTo>
                  <a:pt x="24077" y="31753"/>
                </a:lnTo>
                <a:lnTo>
                  <a:pt x="40271" y="31753"/>
                </a:lnTo>
                <a:lnTo>
                  <a:pt x="40271" y="13927"/>
                </a:lnTo>
                <a:lnTo>
                  <a:pt x="101726" y="13927"/>
                </a:lnTo>
                <a:cubicBezTo>
                  <a:pt x="109476" y="13927"/>
                  <a:pt x="115763" y="19797"/>
                  <a:pt x="115763" y="27047"/>
                </a:cubicBezTo>
                <a:cubicBezTo>
                  <a:pt x="115763" y="34297"/>
                  <a:pt x="109476" y="40167"/>
                  <a:pt x="101726" y="40167"/>
                </a:cubicBezTo>
                <a:lnTo>
                  <a:pt x="0" y="40167"/>
                </a:lnTo>
                <a:lnTo>
                  <a:pt x="6387" y="54352"/>
                </a:lnTo>
                <a:lnTo>
                  <a:pt x="103866" y="54352"/>
                </a:lnTo>
                <a:cubicBezTo>
                  <a:pt x="112653" y="54352"/>
                  <a:pt x="118037" y="59781"/>
                  <a:pt x="118037" y="67247"/>
                </a:cubicBezTo>
                <a:cubicBezTo>
                  <a:pt x="118037" y="74714"/>
                  <a:pt x="110479" y="80367"/>
                  <a:pt x="102729" y="80367"/>
                </a:cubicBezTo>
                <a:lnTo>
                  <a:pt x="40271" y="80367"/>
                </a:lnTo>
                <a:lnTo>
                  <a:pt x="40271" y="62708"/>
                </a:lnTo>
                <a:lnTo>
                  <a:pt x="24077" y="62708"/>
                </a:lnTo>
                <a:lnTo>
                  <a:pt x="24077" y="94702"/>
                </a:lnTo>
                <a:lnTo>
                  <a:pt x="105037" y="94702"/>
                </a:lnTo>
                <a:cubicBezTo>
                  <a:pt x="124165" y="94702"/>
                  <a:pt x="136647" y="83286"/>
                  <a:pt x="136647" y="70074"/>
                </a:cubicBezTo>
                <a:cubicBezTo>
                  <a:pt x="136647" y="56863"/>
                  <a:pt x="129373" y="48872"/>
                  <a:pt x="116800" y="46694"/>
                </a:cubicBezTo>
                <a:close/>
              </a:path>
            </a:pathLst>
          </a:custGeom>
          <a:solidFill>
            <a:schemeClr val="tx2"/>
          </a:solidFill>
          <a:ln w="10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9B3F6040-FB56-8178-637E-25E9C2C77CCF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3535571" y="1376363"/>
            <a:ext cx="3775075" cy="2686125"/>
          </a:xfrm>
        </p:spPr>
        <p:txBody>
          <a:bodyPr/>
          <a:lstStyle/>
          <a:p>
            <a:endParaRPr lang="en-IN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5A5CD777-FDBC-9E5B-C275-295345EE214C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7962899" y="1376363"/>
            <a:ext cx="3775075" cy="2686125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60297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C729B-39B2-C064-0564-2ACAAFF95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657226"/>
            <a:ext cx="11323638" cy="546434"/>
          </a:xfrm>
        </p:spPr>
        <p:txBody>
          <a:bodyPr/>
          <a:lstStyle/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D56A4D-1A1A-435E-078B-76602D663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C5A891-C6AE-48A2-9439-F3CCA981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60F4D294-DFEC-5D49-1CBF-91DCDBFC888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4E98DDA1-4406-FD91-629A-1D86B7E701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1204452"/>
            <a:ext cx="6551613" cy="387811"/>
          </a:xfr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98579974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2D14CCA-FD04-B6E4-6E37-9DA60AB68C32}"/>
              </a:ext>
            </a:extLst>
          </p:cNvPr>
          <p:cNvCxnSpPr>
            <a:cxnSpLocks/>
          </p:cNvCxnSpPr>
          <p:nvPr userDrawn="1"/>
        </p:nvCxnSpPr>
        <p:spPr>
          <a:xfrm flipV="1">
            <a:off x="4989512" y="-434624"/>
            <a:ext cx="0" cy="220662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62E82F1-BB31-D8FB-78E1-938AF5149009}"/>
              </a:ext>
            </a:extLst>
          </p:cNvPr>
          <p:cNvCxnSpPr>
            <a:cxnSpLocks/>
          </p:cNvCxnSpPr>
          <p:nvPr userDrawn="1"/>
        </p:nvCxnSpPr>
        <p:spPr>
          <a:xfrm flipV="1">
            <a:off x="5207000" y="-434624"/>
            <a:ext cx="0" cy="220662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8D553A8B-CAD9-B49B-E387-09456FF6C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81950" y="6527800"/>
            <a:ext cx="3775075" cy="219076"/>
          </a:xfrm>
        </p:spPr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52EB5839-1531-919E-47E7-A770ADF61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7025" y="6527008"/>
            <a:ext cx="215900" cy="220661"/>
          </a:xfrm>
        </p:spPr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166A95DC-E80A-6305-1211-C2000F977C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11172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Dar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B9BB5F-1A64-A516-6779-4D2DB02FC7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7509523-1E65-40B6-3835-1C68199E915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93533" y="2942661"/>
            <a:ext cx="5604933" cy="972677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C58F31F1-436B-B620-BCAB-890FCB7F157D}"/>
              </a:ext>
            </a:extLst>
          </p:cNvPr>
          <p:cNvSpPr txBox="1">
            <a:spLocks/>
          </p:cNvSpPr>
          <p:nvPr userDrawn="1"/>
        </p:nvSpPr>
        <p:spPr>
          <a:xfrm>
            <a:off x="721990" y="5397095"/>
            <a:ext cx="4772025" cy="105173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Thank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72A14F-3E39-4B82-223B-8C0DE5547F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921625" y="5922963"/>
            <a:ext cx="4270375" cy="935037"/>
          </a:xfrm>
        </p:spPr>
        <p:txBody>
          <a:bodyPr/>
          <a:lstStyle>
            <a:lvl1pPr>
              <a:spcBef>
                <a:spcPts val="0"/>
              </a:spcBef>
              <a:defRPr sz="1400">
                <a:solidFill>
                  <a:srgbClr val="D4E8FF"/>
                </a:solidFill>
              </a:defRPr>
            </a:lvl1pPr>
          </a:lstStyle>
          <a:p>
            <a:pPr lvl="0"/>
            <a:r>
              <a:rPr lang="en-US"/>
              <a:t>For more information, please contact:</a:t>
            </a:r>
          </a:p>
          <a:p>
            <a:pPr lvl="0"/>
            <a:r>
              <a:rPr lang="en-US" err="1"/>
              <a:t>Firname</a:t>
            </a:r>
            <a:r>
              <a:rPr lang="en-US"/>
              <a:t> </a:t>
            </a:r>
            <a:r>
              <a:rPr lang="en-US" err="1"/>
              <a:t>Lastname</a:t>
            </a:r>
            <a:r>
              <a:rPr lang="en-US"/>
              <a:t>, Role [</a:t>
            </a:r>
            <a:r>
              <a:rPr lang="en-US" err="1"/>
              <a:t>name@mail.com</a:t>
            </a:r>
            <a:r>
              <a:rPr lang="en-US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71169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: Gri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1">
            <a:extLst>
              <a:ext uri="{FF2B5EF4-FFF2-40B4-BE49-F238E27FC236}">
                <a16:creationId xmlns:a16="http://schemas.microsoft.com/office/drawing/2014/main" id="{1FD916E9-DBE1-F818-8678-99601A806A5A}"/>
              </a:ext>
            </a:extLst>
          </p:cNvPr>
          <p:cNvSpPr txBox="1">
            <a:spLocks/>
          </p:cNvSpPr>
          <p:nvPr userDrawn="1"/>
        </p:nvSpPr>
        <p:spPr>
          <a:xfrm>
            <a:off x="2212975" y="2929812"/>
            <a:ext cx="7766050" cy="8210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800">
                <a:solidFill>
                  <a:schemeClr val="tx2"/>
                </a:solidFill>
              </a:rPr>
              <a:t>LAYOUT GRID</a:t>
            </a:r>
          </a:p>
        </p:txBody>
      </p:sp>
      <p:sp>
        <p:nvSpPr>
          <p:cNvPr id="107" name="Title 1">
            <a:extLst>
              <a:ext uri="{FF2B5EF4-FFF2-40B4-BE49-F238E27FC236}">
                <a16:creationId xmlns:a16="http://schemas.microsoft.com/office/drawing/2014/main" id="{5D53C0C4-76BD-68C7-3A51-4276D424CFBB}"/>
              </a:ext>
            </a:extLst>
          </p:cNvPr>
          <p:cNvSpPr txBox="1">
            <a:spLocks/>
          </p:cNvSpPr>
          <p:nvPr userDrawn="1"/>
        </p:nvSpPr>
        <p:spPr>
          <a:xfrm>
            <a:off x="2212975" y="3750906"/>
            <a:ext cx="7766050" cy="2858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>
                <a:solidFill>
                  <a:schemeClr val="tx2"/>
                </a:solidFill>
                <a:latin typeface="+mn-lt"/>
              </a:rPr>
              <a:t>To activate, select </a:t>
            </a:r>
            <a:r>
              <a:rPr lang="en-US" sz="1600" b="1">
                <a:solidFill>
                  <a:schemeClr val="tx2"/>
                </a:solidFill>
                <a:latin typeface="+mn-lt"/>
              </a:rPr>
              <a:t>View &gt; checkmark ‘Guides’</a:t>
            </a:r>
          </a:p>
        </p:txBody>
      </p:sp>
    </p:spTree>
    <p:extLst>
      <p:ext uri="{BB962C8B-B14F-4D97-AF65-F5344CB8AC3E}">
        <p14:creationId xmlns:p14="http://schemas.microsoft.com/office/powerpoint/2010/main" val="588221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64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96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68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27760" y="1606135"/>
            <a:ext cx="4120911" cy="4373953"/>
          </a:xfrm>
          <a:prstGeom prst="rect">
            <a:avLst/>
          </a:prstGeom>
        </p:spPr>
        <p:txBody>
          <a:bodyPr lIns="182880" tIns="182880" rIns="182880" bIns="0"/>
          <a:lstStyle>
            <a:lvl1pPr marL="0" indent="0">
              <a:buNone/>
              <a:defRPr sz="16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5218" y="6571490"/>
            <a:ext cx="5810249" cy="159023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algn="l" defTabSz="0">
              <a:tabLst>
                <a:tab pos="0" algn="l"/>
              </a:tabLst>
              <a:defRPr sz="667">
                <a:solidFill>
                  <a:schemeClr val="accent6"/>
                </a:solidFill>
              </a:defRPr>
            </a:lvl1pPr>
          </a:lstStyle>
          <a:p>
            <a:r>
              <a:rPr lang="en-US"/>
              <a:t>©2020 Brunswick Co. Confidential and all rights reserved.</a:t>
            </a:r>
          </a:p>
        </p:txBody>
      </p:sp>
      <p:sp>
        <p:nvSpPr>
          <p:cNvPr id="15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4701681" y="1606135"/>
            <a:ext cx="6899505" cy="4373953"/>
          </a:xfrm>
        </p:spPr>
        <p:txBody>
          <a:bodyPr lIns="91440">
            <a:normAutofit/>
          </a:bodyPr>
          <a:lstStyle>
            <a:lvl1pPr marL="182870" indent="-182870">
              <a:buFont typeface="Arial" charset="0"/>
              <a:buChar char="•"/>
              <a:defRPr sz="2133" baseline="0"/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0" name="Title 5"/>
          <p:cNvSpPr>
            <a:spLocks noGrp="1"/>
          </p:cNvSpPr>
          <p:nvPr>
            <p:ph type="title" hasCustomPrompt="1"/>
          </p:nvPr>
        </p:nvSpPr>
        <p:spPr>
          <a:xfrm>
            <a:off x="592690" y="194568"/>
            <a:ext cx="11010369" cy="668601"/>
          </a:xfrm>
          <a:prstGeom prst="rect">
            <a:avLst/>
          </a:prstGeom>
        </p:spPr>
        <p:txBody>
          <a:bodyPr/>
          <a:lstStyle>
            <a:lvl1pPr>
              <a:defRPr sz="2667" b="1" spc="0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HERE TO EDIT BLANK SLIDE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0"/>
          </p:nvPr>
        </p:nvSpPr>
        <p:spPr>
          <a:xfrm>
            <a:off x="590818" y="734833"/>
            <a:ext cx="11010369" cy="28990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133" b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  <a:lvl2pPr marL="313251" indent="0">
              <a:buNone/>
              <a:defRPr/>
            </a:lvl2pPr>
            <a:lvl3pPr marL="772546" indent="0">
              <a:buNone/>
              <a:defRPr/>
            </a:lvl3pPr>
            <a:lvl4pPr marL="1075213" indent="0">
              <a:buNone/>
              <a:defRPr/>
            </a:lvl4pPr>
            <a:lvl5pPr marL="1377882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397940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ata Vis Grid 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D8869E-8EAA-43C3-D187-F4BA33036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D440ED-8200-63F2-64BB-2580CFFB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71FB56-11E9-50FC-7E01-BD76CF8A2004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BE0AA3-61FC-3DB9-EB2B-19C35B5BB89F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F8634F3B-B9D7-59FE-731F-8C9F0CF8FC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C594E6E-D2CD-89BE-2914-B7135D44EA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E7BB7459-6330-0C4A-C83B-9651403563D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15770975-4F8B-0FF8-FE33-37435DDDD9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C5D3F00-0923-1575-E95F-8AA44AB6C6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F525CC3-7430-E01A-C8E6-FC60747045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55D3C70-4548-39AE-1121-D0AC85685C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90502927-3080-6CC2-C03D-CDB9F3097B9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7A7CE95-5463-5D4C-6D4E-6AD40373EE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F9143F8-A900-88F1-8C69-1176B851B9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5360862B-DEBC-522D-9A37-331F9D44D7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8F31179E-C2C5-F783-EB42-784E593619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44BD180-8A3D-0A65-C261-9A73D9B6A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C04F92E0-8144-1384-BF0F-3119D599DD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21DC72-5458-DB34-E628-97AB7B58C9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B19FE7D-CD3C-28D7-E2C6-19E92E286D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08CB2F9-9035-48A6-4362-2375C6DB2EC7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F84925B-3D98-D0B9-CF32-B634AFA6719B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D0EA0F8B-4B4F-66F9-1B23-146771A4D1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FD53E439-B553-7A51-2C85-C57DB617BE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8015B08-ACFC-35B7-312F-ED04956DFE9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879FB6ED-A257-D78F-FFC9-7A1FC1B242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0DC3615E-986C-6739-DA25-A931C417860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AA46EC93-790D-8A8D-4382-6A43D9D13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14504204-2474-7E79-EC2C-AD42C62D6C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002BDA52-4E91-D8FA-72A0-E808FF7CE1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BE82C57C-D9FD-4A12-4213-BC8541B9F64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CF73F0C1-3969-FD02-3545-DAFBF13D6E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A2349C-FC1A-CF82-7A65-C1AD5E877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A319A8C-6F84-A7B8-BF19-2AD18ACF886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DF53CED1-541E-3668-240D-A42BF7D45EE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788D4E8F-91E9-3A49-B193-BF0BC0A07EB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4FDB723-F5FB-18F0-3857-6FE51D8D3B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52B29CD-CD81-0FE5-97A4-107754C53F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4AECB11-AB0E-3936-D49C-D39D1BB04C2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ED7692B7-D914-0E91-C92F-54AD2B0B624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8C531F4-F195-E97A-288D-2E02F181AA0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8F72CDA-315C-6CA9-63B2-45DF3BD8AAE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25D9E49-902C-C320-B47B-3838B37F55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093CA48-3E40-0A2A-B458-CB725791872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8713034-8DB9-5116-8C6A-FBBF8AF4177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1756F78-9684-8A62-82EE-79BA4AED87E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15F86A24-67FB-6B4D-CC7A-5843D92C3B3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47523C69-43C0-A09A-2DB6-1A08265B56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46BE8837-29BE-A2B1-FC5E-452BDFF47A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0A5F074-020B-E2E0-32E6-02F962E44A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7A34016-DAE5-F5EA-CD8F-CACAABE8E947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0D0B6743-0CF3-261D-3EE3-8BAFB33CB528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6FDA2A9A-5BF6-EB85-8B8D-337D7C086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A93D89C2-1939-FAC2-E788-C07C213126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BD2D06C5-1BF8-216C-FE29-F7EE3C31D43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30E8D9D6-9EE7-5424-B5A8-FC04BC10B0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B8C9910-9E7A-5127-0807-D62AA32C74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E87E010-03E3-DF55-C4C9-C131FDB8105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DD92D334-40DF-16F9-7980-3F477E96EE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86185DB3-E143-20D4-922B-4B2D3902870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B1C3776E-4CC0-9FEE-05A0-6FEA4AC84C9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FCB05C43-58C9-592A-FD37-6A253EF6B2F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0CDD6D8B-5784-C7FA-43DA-6E1691EF42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F6E3E68-2850-F91E-B8C8-E120057178D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1B3091F-8D86-3E58-23BF-D1A4ABE32A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01BF1701-34D6-06D4-1817-CF9CE9EF07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934A27C-4812-4CB2-C58C-014784B3602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E7D48376-9FE1-FE93-E137-836C1C22ABF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54EEB81C-76CC-B289-BC85-9C295DB046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0B73203-F59A-DDB8-01BE-99430DC3F2E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513D9B6-4FC8-227F-362B-ADD194A4F5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0A5EA089-AAB1-23C0-4F38-DF9062D2751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BDD9B850-349D-DB59-7721-169C76B04B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9EEBF2D-1BCF-45F3-0627-C185C2F9BC4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BC47105-A2B6-31D9-91DA-3AE2B41A0E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B15F5327-319E-C711-0179-D43CFAEEE3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DB0235C-8001-CAE1-46CA-4437082A88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B9CB18F3-AFE6-7AF1-8B46-C23E7C622E9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626281-5435-BF03-B0B3-0EFFCA0E68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D3F7818-7181-0B1D-C9D6-AE37827401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694B967E-3622-A50C-AD21-7A4443BD4415}"/>
              </a:ext>
            </a:extLst>
          </p:cNvPr>
          <p:cNvSpPr/>
          <p:nvPr userDrawn="1"/>
        </p:nvSpPr>
        <p:spPr>
          <a:xfrm>
            <a:off x="9194800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F1EE477-A663-8801-D27E-22556605256E}"/>
              </a:ext>
            </a:extLst>
          </p:cNvPr>
          <p:cNvSpPr/>
          <p:nvPr userDrawn="1"/>
        </p:nvSpPr>
        <p:spPr>
          <a:xfrm>
            <a:off x="6200781" y="44132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0A42207-E46B-7FD7-1A49-4EEA56A36279}"/>
              </a:ext>
            </a:extLst>
          </p:cNvPr>
          <p:cNvSpPr/>
          <p:nvPr userDrawn="1"/>
        </p:nvSpPr>
        <p:spPr>
          <a:xfrm>
            <a:off x="3206762" y="441325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E360A211-D668-30D9-6A2D-EA3EAB972586}"/>
              </a:ext>
            </a:extLst>
          </p:cNvPr>
          <p:cNvSpPr/>
          <p:nvPr userDrawn="1"/>
        </p:nvSpPr>
        <p:spPr>
          <a:xfrm>
            <a:off x="3206762" y="3536950"/>
            <a:ext cx="2778119" cy="28797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92" name="Title 1">
            <a:extLst>
              <a:ext uri="{FF2B5EF4-FFF2-40B4-BE49-F238E27FC236}">
                <a16:creationId xmlns:a16="http://schemas.microsoft.com/office/drawing/2014/main" id="{6AC90767-0B1B-55CC-5877-20F6AA34F8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3387" y="441325"/>
            <a:ext cx="2563812" cy="2879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/>
              <a:t>Place headline here</a:t>
            </a:r>
            <a:endParaRPr lang="en-US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C4ACBB11-B19F-5A2E-17DB-23E8A33122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3387" y="3536950"/>
            <a:ext cx="2563812" cy="28797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/>
              <a:t>Place text here, use indent for bullet point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4" name="Text Placeholder 11">
            <a:extLst>
              <a:ext uri="{FF2B5EF4-FFF2-40B4-BE49-F238E27FC236}">
                <a16:creationId xmlns:a16="http://schemas.microsoft.com/office/drawing/2014/main" id="{608DDFCD-1714-45E1-22A4-2343F45365A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19076" y="111918"/>
            <a:ext cx="4773100" cy="220664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cap="all" spc="50" baseline="0"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600"/>
            </a:lvl2pPr>
            <a:lvl3pPr marL="0" indent="0">
              <a:spcBef>
                <a:spcPts val="0"/>
              </a:spcBef>
              <a:buNone/>
              <a:defRPr sz="1600"/>
            </a:lvl3pPr>
            <a:lvl4pPr marL="0" indent="0">
              <a:spcBef>
                <a:spcPts val="0"/>
              </a:spcBef>
              <a:buNone/>
              <a:defRPr sz="1600"/>
            </a:lvl4pPr>
            <a:lvl5pPr marL="0" indent="0">
              <a:spcBef>
                <a:spcPts val="0"/>
              </a:spcBef>
              <a:buNone/>
              <a:defRPr sz="1600"/>
            </a:lvl5pPr>
          </a:lstStyle>
          <a:p>
            <a:pPr lvl="0"/>
            <a:r>
              <a:rPr lang="en-US"/>
              <a:t>(Optional) Section Title</a:t>
            </a:r>
          </a:p>
        </p:txBody>
      </p:sp>
      <p:sp>
        <p:nvSpPr>
          <p:cNvPr id="98" name="Chart Placeholder 95">
            <a:extLst>
              <a:ext uri="{FF2B5EF4-FFF2-40B4-BE49-F238E27FC236}">
                <a16:creationId xmlns:a16="http://schemas.microsoft.com/office/drawing/2014/main" id="{E414A6CA-959C-1739-BA29-B396FDB92470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3423142" y="3752849"/>
            <a:ext cx="2359495" cy="2447926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>
                <a:solidFill>
                  <a:schemeClr val="bg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99" name="Text Placeholder 2">
            <a:extLst>
              <a:ext uri="{FF2B5EF4-FFF2-40B4-BE49-F238E27FC236}">
                <a16:creationId xmlns:a16="http://schemas.microsoft.com/office/drawing/2014/main" id="{7BBDAD03-C10A-D1F0-6CC8-510ADE242D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411310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49FCA203-24A5-E6FC-0FBB-EE8F8D5A0B2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411310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0FD414F6-87B2-3CAC-ECD8-E246EED8E31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425571" y="1037976"/>
            <a:ext cx="2357060" cy="1664444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0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key statement here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922002D8-20A2-7A67-D1AC-46A3A619238C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399965" y="252679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887B40CF-4D81-D456-0DFA-70B1EED4F24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399965" y="141236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F07AD9-433D-645A-F400-F376D5B5840F}"/>
              </a:ext>
            </a:extLst>
          </p:cNvPr>
          <p:cNvSpPr/>
          <p:nvPr userDrawn="1"/>
        </p:nvSpPr>
        <p:spPr>
          <a:xfrm>
            <a:off x="6165144" y="3529591"/>
            <a:ext cx="2778119" cy="2879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6C75E4-ACE1-B6F5-2D91-20204809797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70309" y="5615056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85" name="Text Placeholder 2">
            <a:extLst>
              <a:ext uri="{FF2B5EF4-FFF2-40B4-BE49-F238E27FC236}">
                <a16:creationId xmlns:a16="http://schemas.microsoft.com/office/drawing/2014/main" id="{E812139A-2463-20FF-D00E-E9B922C26AC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70309" y="4500630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33C2CC5B-651D-AFB8-F8CB-BA86FA33148D}"/>
              </a:ext>
            </a:extLst>
          </p:cNvPr>
          <p:cNvSpPr/>
          <p:nvPr userDrawn="1"/>
        </p:nvSpPr>
        <p:spPr>
          <a:xfrm>
            <a:off x="9194800" y="3543415"/>
            <a:ext cx="2778119" cy="28797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 Placeholder 2">
            <a:extLst>
              <a:ext uri="{FF2B5EF4-FFF2-40B4-BE49-F238E27FC236}">
                <a16:creationId xmlns:a16="http://schemas.microsoft.com/office/drawing/2014/main" id="{CB499133-B6EF-E133-7F07-AD46AFA0945F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405329" y="5628880"/>
            <a:ext cx="2357060" cy="581025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GB"/>
              <a:t>Place text here</a:t>
            </a:r>
          </a:p>
        </p:txBody>
      </p:sp>
      <p:sp>
        <p:nvSpPr>
          <p:cNvPr id="95" name="Text Placeholder 2">
            <a:extLst>
              <a:ext uri="{FF2B5EF4-FFF2-40B4-BE49-F238E27FC236}">
                <a16:creationId xmlns:a16="http://schemas.microsoft.com/office/drawing/2014/main" id="{63B8137E-D60B-B8DC-9746-B44205D07C1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405329" y="4514454"/>
            <a:ext cx="2357060" cy="1003301"/>
          </a:xfrm>
        </p:spPr>
        <p:txBody>
          <a:bodyPr anchor="b"/>
          <a:lstStyle>
            <a:lvl1pPr marL="0" indent="0" algn="ctr">
              <a:lnSpc>
                <a:spcPct val="90000"/>
              </a:lnSpc>
              <a:spcAft>
                <a:spcPts val="0"/>
              </a:spcAft>
              <a:buNone/>
              <a:defRPr sz="6000" b="0" i="0">
                <a:solidFill>
                  <a:schemeClr val="accent2"/>
                </a:solidFill>
                <a:latin typeface="+mj-lt"/>
              </a:defRPr>
            </a:lvl1pPr>
            <a:lvl2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2pPr>
            <a:lvl3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3pPr>
            <a:lvl4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4pPr>
            <a:lvl5pPr marL="0" indent="0" algn="ctr">
              <a:lnSpc>
                <a:spcPct val="90000"/>
              </a:lnSpc>
              <a:spcAft>
                <a:spcPts val="0"/>
              </a:spcAft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4130168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092">
          <p15:clr>
            <a:srgbClr val="A4A3A4"/>
          </p15:clr>
        </p15:guide>
        <p15:guide id="3" orient="horz" pos="2228">
          <p15:clr>
            <a:srgbClr val="A4A3A4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 D, Navic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Graphical user interface&#10;&#10;Description automatically generated">
            <a:extLst>
              <a:ext uri="{FF2B5EF4-FFF2-40B4-BE49-F238E27FC236}">
                <a16:creationId xmlns:a16="http://schemas.microsoft.com/office/drawing/2014/main" id="{B477F107-A664-E4C6-EBC6-E97A7E06D4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6470"/>
            <a:ext cx="12192000" cy="6874470"/>
          </a:xfrm>
          <a:prstGeom prst="rect">
            <a:avLst/>
          </a:prstGeom>
        </p:spPr>
      </p:pic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D6750D5C-AEC3-29C2-F760-0EB7ED5983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7" y="2756451"/>
            <a:ext cx="9419521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875CFF47-4DA8-1137-3EF1-E73020CF90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8" y="4397687"/>
            <a:ext cx="9419521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88B4ACDE-03C2-5CD8-A737-D098EFAE29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30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D9ED477F-C1F3-E153-69C0-F76C553D8D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30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22" name="Picture 21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B3C4CECF-0014-1B29-8D8B-F4D6CCD556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128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ver Slide D, Mercur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0F6A4C0-5149-09B3-EE52-C51C169FC6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2B6FA6-7322-BCD0-2074-063E07D8D1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6949" y="2944090"/>
            <a:ext cx="5488659" cy="3932554"/>
          </a:xfrm>
          <a:prstGeom prst="rect">
            <a:avLst/>
          </a:prstGeom>
        </p:spPr>
      </p:pic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668BDD91-1BFD-1E04-8564-ECD093BCB7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2526" y="2756451"/>
            <a:ext cx="7389294" cy="1481777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 spc="-50" baseline="0" dirty="0" smtClean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kern="1200" spc="-50" baseline="0" dirty="0">
                <a:solidFill>
                  <a:schemeClr val="tx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This is a placeholder for two </a:t>
            </a:r>
          </a:p>
          <a:p>
            <a:pPr lvl="0"/>
            <a:r>
              <a:rPr lang="en-US"/>
              <a:t>to three line presentation title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45BEA0A6-012C-DB41-24A2-168D59D66E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2526" y="4397687"/>
            <a:ext cx="7617893" cy="886522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US" sz="2800" kern="1200" dirty="0" smtClean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System Font Regular"/>
              <a:buNone/>
              <a:defRPr lang="en-IN" sz="2800" kern="1200" dirty="0">
                <a:solidFill>
                  <a:schemeClr val="accent2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/>
              <a:t>Place subtitle here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071C38F3-466D-2F3F-65EF-DD1AC02784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528" y="5850757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Presenter’s name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A02A54A6-05A5-8866-1620-83C6FD84CB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528" y="6084172"/>
            <a:ext cx="9419519" cy="219456"/>
          </a:xfrm>
        </p:spPr>
        <p:txBody>
          <a:bodyPr anchor="ctr"/>
          <a:lstStyle>
            <a:lvl1pPr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</a:pPr>
            <a:r>
              <a:rPr lang="en-US"/>
              <a:t>Date</a:t>
            </a:r>
          </a:p>
        </p:txBody>
      </p:sp>
      <p:pic>
        <p:nvPicPr>
          <p:cNvPr id="15" name="Picture 14" descr="A picture containing text, clipart, sign&#10;&#10;Description automatically generated">
            <a:extLst>
              <a:ext uri="{FF2B5EF4-FFF2-40B4-BE49-F238E27FC236}">
                <a16:creationId xmlns:a16="http://schemas.microsoft.com/office/drawing/2014/main" id="{B1256637-3885-E838-6552-0E108A3484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963" y="995172"/>
            <a:ext cx="4562962" cy="714644"/>
          </a:xfrm>
          <a:prstGeom prst="rect">
            <a:avLst/>
          </a:prstGeom>
        </p:spPr>
      </p:pic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0FE994CC-04E0-1DFE-0AB3-8E7D0EE270E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2257" y="-33278"/>
            <a:ext cx="4522363" cy="527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307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536">
          <p15:clr>
            <a:srgbClr val="A4A3A4"/>
          </p15:clr>
        </p15:guide>
        <p15:guide id="3" pos="3280">
          <p15:clr>
            <a:srgbClr val="A4A3A4"/>
          </p15:clr>
        </p15:guide>
        <p15:guide id="4" pos="3144">
          <p15:clr>
            <a:srgbClr val="A4A3A4"/>
          </p15:clr>
        </p15:guide>
        <p15:guide id="5" pos="2502">
          <p15:clr>
            <a:srgbClr val="A4A3A4"/>
          </p15:clr>
        </p15:guide>
        <p15:guide id="6" pos="2652">
          <p15:clr>
            <a:srgbClr val="A4A3A4"/>
          </p15:clr>
        </p15:guide>
        <p15:guide id="7" pos="2024">
          <p15:clr>
            <a:srgbClr val="A4A3A4"/>
          </p15:clr>
        </p15:guide>
        <p15:guide id="8" pos="1888">
          <p15:clr>
            <a:srgbClr val="A4A3A4"/>
          </p15:clr>
        </p15:guide>
        <p15:guide id="9" pos="1394">
          <p15:clr>
            <a:srgbClr val="A4A3A4"/>
          </p15:clr>
        </p15:guide>
        <p15:guide id="10" pos="1260">
          <p15:clr>
            <a:srgbClr val="A4A3A4"/>
          </p15:clr>
        </p15:guide>
        <p15:guide id="11" pos="766">
          <p15:clr>
            <a:srgbClr val="A4A3A4"/>
          </p15:clr>
        </p15:guide>
        <p15:guide id="12" pos="630">
          <p15:clr>
            <a:srgbClr val="A4A3A4"/>
          </p15:clr>
        </p15:guide>
        <p15:guide id="13" pos="3772">
          <p15:clr>
            <a:srgbClr val="A4A3A4"/>
          </p15:clr>
        </p15:guide>
        <p15:guide id="14" pos="3908">
          <p15:clr>
            <a:srgbClr val="A4A3A4"/>
          </p15:clr>
        </p15:guide>
        <p15:guide id="15" pos="5028">
          <p15:clr>
            <a:srgbClr val="A4A3A4"/>
          </p15:clr>
        </p15:guide>
        <p15:guide id="16" pos="4400">
          <p15:clr>
            <a:srgbClr val="A4A3A4"/>
          </p15:clr>
        </p15:guide>
        <p15:guide id="17" pos="5164">
          <p15:clr>
            <a:srgbClr val="A4A3A4"/>
          </p15:clr>
        </p15:guide>
        <p15:guide id="18" pos="5656">
          <p15:clr>
            <a:srgbClr val="A4A3A4"/>
          </p15:clr>
        </p15:guide>
        <p15:guide id="19" pos="5792">
          <p15:clr>
            <a:srgbClr val="A4A3A4"/>
          </p15:clr>
        </p15:guide>
        <p15:guide id="20" pos="6284">
          <p15:clr>
            <a:srgbClr val="A4A3A4"/>
          </p15:clr>
        </p15:guide>
        <p15:guide id="21" pos="6422">
          <p15:clr>
            <a:srgbClr val="A4A3A4"/>
          </p15:clr>
        </p15:guide>
        <p15:guide id="22" pos="6914">
          <p15:clr>
            <a:srgbClr val="A4A3A4"/>
          </p15:clr>
        </p15:guide>
        <p15:guide id="23" pos="7050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71.xml"/><Relationship Id="rId21" Type="http://schemas.openxmlformats.org/officeDocument/2006/relationships/slideLayout" Target="../slideLayouts/slideLayout66.xml"/><Relationship Id="rId42" Type="http://schemas.openxmlformats.org/officeDocument/2006/relationships/slideLayout" Target="../slideLayouts/slideLayout87.xml"/><Relationship Id="rId47" Type="http://schemas.openxmlformats.org/officeDocument/2006/relationships/slideLayout" Target="../slideLayouts/slideLayout92.xml"/><Relationship Id="rId63" Type="http://schemas.openxmlformats.org/officeDocument/2006/relationships/slideLayout" Target="../slideLayouts/slideLayout108.xml"/><Relationship Id="rId68" Type="http://schemas.openxmlformats.org/officeDocument/2006/relationships/slideLayout" Target="../slideLayouts/slideLayout113.xml"/><Relationship Id="rId84" Type="http://schemas.openxmlformats.org/officeDocument/2006/relationships/slideLayout" Target="../slideLayouts/slideLayout129.xml"/><Relationship Id="rId89" Type="http://schemas.openxmlformats.org/officeDocument/2006/relationships/slideLayout" Target="../slideLayouts/slideLayout134.xml"/><Relationship Id="rId1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56.xml"/><Relationship Id="rId32" Type="http://schemas.openxmlformats.org/officeDocument/2006/relationships/slideLayout" Target="../slideLayouts/slideLayout77.xml"/><Relationship Id="rId37" Type="http://schemas.openxmlformats.org/officeDocument/2006/relationships/slideLayout" Target="../slideLayouts/slideLayout82.xml"/><Relationship Id="rId53" Type="http://schemas.openxmlformats.org/officeDocument/2006/relationships/slideLayout" Target="../slideLayouts/slideLayout98.xml"/><Relationship Id="rId58" Type="http://schemas.openxmlformats.org/officeDocument/2006/relationships/slideLayout" Target="../slideLayouts/slideLayout103.xml"/><Relationship Id="rId74" Type="http://schemas.openxmlformats.org/officeDocument/2006/relationships/slideLayout" Target="../slideLayouts/slideLayout119.xml"/><Relationship Id="rId79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50.xml"/><Relationship Id="rId90" Type="http://schemas.openxmlformats.org/officeDocument/2006/relationships/slideLayout" Target="../slideLayouts/slideLayout135.xml"/><Relationship Id="rId22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72.xml"/><Relationship Id="rId43" Type="http://schemas.openxmlformats.org/officeDocument/2006/relationships/slideLayout" Target="../slideLayouts/slideLayout88.xml"/><Relationship Id="rId48" Type="http://schemas.openxmlformats.org/officeDocument/2006/relationships/slideLayout" Target="../slideLayouts/slideLayout93.xml"/><Relationship Id="rId64" Type="http://schemas.openxmlformats.org/officeDocument/2006/relationships/slideLayout" Target="../slideLayouts/slideLayout109.xml"/><Relationship Id="rId69" Type="http://schemas.openxmlformats.org/officeDocument/2006/relationships/slideLayout" Target="../slideLayouts/slideLayout114.xml"/><Relationship Id="rId8" Type="http://schemas.openxmlformats.org/officeDocument/2006/relationships/slideLayout" Target="../slideLayouts/slideLayout53.xml"/><Relationship Id="rId51" Type="http://schemas.openxmlformats.org/officeDocument/2006/relationships/slideLayout" Target="../slideLayouts/slideLayout96.xml"/><Relationship Id="rId72" Type="http://schemas.openxmlformats.org/officeDocument/2006/relationships/slideLayout" Target="../slideLayouts/slideLayout117.xml"/><Relationship Id="rId80" Type="http://schemas.openxmlformats.org/officeDocument/2006/relationships/slideLayout" Target="../slideLayouts/slideLayout125.xml"/><Relationship Id="rId85" Type="http://schemas.openxmlformats.org/officeDocument/2006/relationships/slideLayout" Target="../slideLayouts/slideLayout130.xml"/><Relationship Id="rId93" Type="http://schemas.openxmlformats.org/officeDocument/2006/relationships/image" Target="../media/image28.svg"/><Relationship Id="rId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5" Type="http://schemas.openxmlformats.org/officeDocument/2006/relationships/slideLayout" Target="../slideLayouts/slideLayout70.xml"/><Relationship Id="rId33" Type="http://schemas.openxmlformats.org/officeDocument/2006/relationships/slideLayout" Target="../slideLayouts/slideLayout78.xml"/><Relationship Id="rId38" Type="http://schemas.openxmlformats.org/officeDocument/2006/relationships/slideLayout" Target="../slideLayouts/slideLayout83.xml"/><Relationship Id="rId46" Type="http://schemas.openxmlformats.org/officeDocument/2006/relationships/slideLayout" Target="../slideLayouts/slideLayout91.xml"/><Relationship Id="rId59" Type="http://schemas.openxmlformats.org/officeDocument/2006/relationships/slideLayout" Target="../slideLayouts/slideLayout104.xml"/><Relationship Id="rId67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65.xml"/><Relationship Id="rId41" Type="http://schemas.openxmlformats.org/officeDocument/2006/relationships/slideLayout" Target="../slideLayouts/slideLayout86.xml"/><Relationship Id="rId54" Type="http://schemas.openxmlformats.org/officeDocument/2006/relationships/slideLayout" Target="../slideLayouts/slideLayout99.xml"/><Relationship Id="rId62" Type="http://schemas.openxmlformats.org/officeDocument/2006/relationships/slideLayout" Target="../slideLayouts/slideLayout107.xml"/><Relationship Id="rId70" Type="http://schemas.openxmlformats.org/officeDocument/2006/relationships/slideLayout" Target="../slideLayouts/slideLayout115.xml"/><Relationship Id="rId75" Type="http://schemas.openxmlformats.org/officeDocument/2006/relationships/slideLayout" Target="../slideLayouts/slideLayout120.xml"/><Relationship Id="rId83" Type="http://schemas.openxmlformats.org/officeDocument/2006/relationships/slideLayout" Target="../slideLayouts/slideLayout128.xml"/><Relationship Id="rId88" Type="http://schemas.openxmlformats.org/officeDocument/2006/relationships/slideLayout" Target="../slideLayouts/slideLayout133.xml"/><Relationship Id="rId91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68.xml"/><Relationship Id="rId28" Type="http://schemas.openxmlformats.org/officeDocument/2006/relationships/slideLayout" Target="../slideLayouts/slideLayout73.xml"/><Relationship Id="rId36" Type="http://schemas.openxmlformats.org/officeDocument/2006/relationships/slideLayout" Target="../slideLayouts/slideLayout81.xml"/><Relationship Id="rId49" Type="http://schemas.openxmlformats.org/officeDocument/2006/relationships/slideLayout" Target="../slideLayouts/slideLayout94.xml"/><Relationship Id="rId57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55.xml"/><Relationship Id="rId31" Type="http://schemas.openxmlformats.org/officeDocument/2006/relationships/slideLayout" Target="../slideLayouts/slideLayout76.xml"/><Relationship Id="rId44" Type="http://schemas.openxmlformats.org/officeDocument/2006/relationships/slideLayout" Target="../slideLayouts/slideLayout89.xml"/><Relationship Id="rId52" Type="http://schemas.openxmlformats.org/officeDocument/2006/relationships/slideLayout" Target="../slideLayouts/slideLayout97.xml"/><Relationship Id="rId60" Type="http://schemas.openxmlformats.org/officeDocument/2006/relationships/slideLayout" Target="../slideLayouts/slideLayout105.xml"/><Relationship Id="rId65" Type="http://schemas.openxmlformats.org/officeDocument/2006/relationships/slideLayout" Target="../slideLayouts/slideLayout110.xml"/><Relationship Id="rId73" Type="http://schemas.openxmlformats.org/officeDocument/2006/relationships/slideLayout" Target="../slideLayouts/slideLayout118.xml"/><Relationship Id="rId78" Type="http://schemas.openxmlformats.org/officeDocument/2006/relationships/slideLayout" Target="../slideLayouts/slideLayout123.xml"/><Relationship Id="rId81" Type="http://schemas.openxmlformats.org/officeDocument/2006/relationships/slideLayout" Target="../slideLayouts/slideLayout126.xml"/><Relationship Id="rId86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39" Type="http://schemas.openxmlformats.org/officeDocument/2006/relationships/slideLayout" Target="../slideLayouts/slideLayout84.xml"/><Relationship Id="rId34" Type="http://schemas.openxmlformats.org/officeDocument/2006/relationships/slideLayout" Target="../slideLayouts/slideLayout79.xml"/><Relationship Id="rId50" Type="http://schemas.openxmlformats.org/officeDocument/2006/relationships/slideLayout" Target="../slideLayouts/slideLayout95.xml"/><Relationship Id="rId55" Type="http://schemas.openxmlformats.org/officeDocument/2006/relationships/slideLayout" Target="../slideLayouts/slideLayout100.xml"/><Relationship Id="rId76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52.xml"/><Relationship Id="rId71" Type="http://schemas.openxmlformats.org/officeDocument/2006/relationships/slideLayout" Target="../slideLayouts/slideLayout116.xml"/><Relationship Id="rId92" Type="http://schemas.openxmlformats.org/officeDocument/2006/relationships/theme" Target="../theme/theme2.xml"/><Relationship Id="rId2" Type="http://schemas.openxmlformats.org/officeDocument/2006/relationships/slideLayout" Target="../slideLayouts/slideLayout47.xml"/><Relationship Id="rId29" Type="http://schemas.openxmlformats.org/officeDocument/2006/relationships/slideLayout" Target="../slideLayouts/slideLayout74.xml"/><Relationship Id="rId24" Type="http://schemas.openxmlformats.org/officeDocument/2006/relationships/slideLayout" Target="../slideLayouts/slideLayout69.xml"/><Relationship Id="rId40" Type="http://schemas.openxmlformats.org/officeDocument/2006/relationships/slideLayout" Target="../slideLayouts/slideLayout85.xml"/><Relationship Id="rId45" Type="http://schemas.openxmlformats.org/officeDocument/2006/relationships/slideLayout" Target="../slideLayouts/slideLayout90.xml"/><Relationship Id="rId66" Type="http://schemas.openxmlformats.org/officeDocument/2006/relationships/slideLayout" Target="../slideLayouts/slideLayout111.xml"/><Relationship Id="rId87" Type="http://schemas.openxmlformats.org/officeDocument/2006/relationships/slideLayout" Target="../slideLayouts/slideLayout132.xml"/><Relationship Id="rId61" Type="http://schemas.openxmlformats.org/officeDocument/2006/relationships/slideLayout" Target="../slideLayouts/slideLayout106.xml"/><Relationship Id="rId82" Type="http://schemas.openxmlformats.org/officeDocument/2006/relationships/slideLayout" Target="../slideLayouts/slideLayout127.xml"/><Relationship Id="rId1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75.xml"/><Relationship Id="rId35" Type="http://schemas.openxmlformats.org/officeDocument/2006/relationships/slideLayout" Target="../slideLayouts/slideLayout80.xml"/><Relationship Id="rId56" Type="http://schemas.openxmlformats.org/officeDocument/2006/relationships/slideLayout" Target="../slideLayouts/slideLayout101.xml"/><Relationship Id="rId77" Type="http://schemas.openxmlformats.org/officeDocument/2006/relationships/slideLayout" Target="../slideLayouts/slideLayout1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837ACB-7045-7E36-41C7-378AD51C5808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179187" y="6642100"/>
            <a:ext cx="18589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FF">
                    <a:alpha val="50000"/>
                  </a:srgbClr>
                </a:solidFill>
                <a:latin typeface="Aptos" panose="020B0004020202020204" pitchFamily="34" charset="0"/>
              </a:rPr>
              <a:t>This data is internal to Brunswick.</a:t>
            </a:r>
          </a:p>
        </p:txBody>
      </p:sp>
    </p:spTree>
    <p:extLst>
      <p:ext uri="{BB962C8B-B14F-4D97-AF65-F5344CB8AC3E}">
        <p14:creationId xmlns:p14="http://schemas.microsoft.com/office/powerpoint/2010/main" val="108008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</p:sldLayoutIdLst>
  <p:hf hdr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156">
          <p15:clr>
            <a:srgbClr val="F26B43"/>
          </p15:clr>
        </p15:guide>
        <p15:guide id="6" orient="horz" pos="3084">
          <p15:clr>
            <a:srgbClr val="F26B43"/>
          </p15:clr>
        </p15:guide>
        <p15:guide id="7" pos="144">
          <p15:clr>
            <a:srgbClr val="F26B43"/>
          </p15:clr>
        </p15:guide>
        <p15:guide id="8" pos="561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02F9AD-D739-C274-1D0B-2A5AF96A2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975" y="657225"/>
            <a:ext cx="11323638" cy="71472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3AF558-D409-AE73-43BA-A6FA7B7333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4975" y="1592264"/>
            <a:ext cx="11323638" cy="46085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6D68E-179E-D6A5-3D02-586022F5D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07001" y="111300"/>
            <a:ext cx="1777999" cy="22066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GB" sz="600" cap="all" spc="50" baseline="0" smtClean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49C1F-DE78-BAB1-3B54-60E1F0A3DE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81950" y="6527800"/>
            <a:ext cx="3775075" cy="2190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©2025 Brunswick Co. Confidential and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9340E-BF15-7639-FF8B-780185BD9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57025" y="6527008"/>
            <a:ext cx="215900" cy="22066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 cap="all" spc="50" baseline="0">
                <a:solidFill>
                  <a:schemeClr val="tx2"/>
                </a:solidFill>
                <a:latin typeface="+mj-lt"/>
              </a:defRPr>
            </a:lvl1pPr>
          </a:lstStyle>
          <a:p>
            <a:fld id="{DE228D29-0B0A-4552-9124-17F5ACEF26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8C8D6EC-C754-9A25-9AA2-239F63EC759B}"/>
              </a:ext>
            </a:extLst>
          </p:cNvPr>
          <p:cNvGrpSpPr/>
          <p:nvPr userDrawn="1"/>
        </p:nvGrpSpPr>
        <p:grpSpPr>
          <a:xfrm>
            <a:off x="-419732" y="-304800"/>
            <a:ext cx="13031463" cy="7467600"/>
            <a:chOff x="-419732" y="-304800"/>
            <a:chExt cx="13031463" cy="74676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B633F67-B3B7-B7A2-106C-3C79CC4735CB}"/>
                </a:ext>
              </a:extLst>
            </p:cNvPr>
            <p:cNvGrpSpPr/>
            <p:nvPr userDrawn="1"/>
          </p:nvGrpSpPr>
          <p:grpSpPr>
            <a:xfrm>
              <a:off x="-419732" y="1"/>
              <a:ext cx="13031463" cy="6858000"/>
              <a:chOff x="-419732" y="1"/>
              <a:chExt cx="13031463" cy="6858000"/>
            </a:xfrm>
          </p:grpSpPr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AA3F97F1-5A61-DB87-FD6F-891297CD0AF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7E3379DF-B10B-EF49-F422-787FF57EB9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404F9B48-7B16-8F21-7BE8-5B0764D78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-11033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CB6DAD10-E7DF-8458-DBC0-39138453996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11033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0DF9EC38-E834-F3E0-DA49-1679BF7E1A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D22469CA-37E0-94F6-8711-F6AEEE051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747670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E411BD11-9122-395D-0564-9A5BF9753C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28166647-295B-2DCF-E24F-B2F8D8E3829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527007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4AD391AE-EB7A-8DAD-548E-3F4E774A3F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77FFCC81-D928-67CF-7FEF-37FED6F7ECB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3063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72929F04-0457-B913-B2E8-4D724F981D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0323B383-4C76-9E95-E206-09841A168F3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3309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3DC12300-2AF8-C116-D740-624A9C4154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449CB7F5-4AC5-A1C6-4952-D597C6346D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54689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687B4BF7-051F-A87B-F99F-C4E29659D57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12501400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768B4EA8-DE35-1F19-F99D-0987A31195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5400000" flipV="1">
                <a:off x="-309401" y="609044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94CB3A1A-5891-F849-D199-5CA6FED0D5FC}"/>
                </a:ext>
              </a:extLst>
            </p:cNvPr>
            <p:cNvGrpSpPr/>
            <p:nvPr userDrawn="1"/>
          </p:nvGrpSpPr>
          <p:grpSpPr>
            <a:xfrm>
              <a:off x="0" y="-304800"/>
              <a:ext cx="12192000" cy="90838"/>
              <a:chOff x="0" y="-434624"/>
              <a:chExt cx="12192000" cy="220662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31CA77B3-107C-2B1D-D699-690ABEE41AD2}"/>
                  </a:ext>
                </a:extLst>
              </p:cNvPr>
              <p:cNvGrpSpPr/>
              <p:nvPr userDrawn="1"/>
            </p:nvGrpSpPr>
            <p:grpSpPr>
              <a:xfrm>
                <a:off x="0" y="-434624"/>
                <a:ext cx="12192000" cy="220662"/>
                <a:chOff x="0" y="-434624"/>
                <a:chExt cx="12192000" cy="220662"/>
              </a:xfrm>
            </p:grpSpPr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AF2FEB50-BF82-D5B2-AC5E-A4DEE29FDA8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CD09B487-04B7-6FC5-4551-6C2A9593C49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6A10F91F-BBF5-FCB3-31AF-6CEF18B1B9E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A7222E87-DA88-87CC-2E5E-DBF91CD0D3F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B69F5C2-4025-B606-B008-180B6B99A7A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D6D85443-7026-78CC-0259-CDC672A733C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1640EFD5-E3DD-E853-F312-D080682845E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5982E3B9-7028-6D4B-8796-27A3CC32BF7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45CE37D8-25B6-F178-77C4-3134CD7B1DB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7203F816-743C-59B7-83B5-9DDEDD3326D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8CB71737-49FF-C62D-52C3-691EE32F48A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437103B7-A7D8-FC2C-EDD3-DC152A9B32E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C88807F9-5380-C688-C528-204D73EC1AD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113B8AC8-1C3F-E7ED-2F82-65AB530ADC2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5EF011B5-2907-FDCF-DB3B-9CAB84E29D7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427EA75A-284D-2760-BC3F-7A24F086445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E63DC948-695A-3DDD-2F4B-3E776C5EDF2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273AE31-EDC0-FAEB-66FE-FFC819FCDA3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4ED99B7F-8421-4F22-5591-64881AF23F3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AC0F5550-A880-D6EC-303A-1A5FDEEFF5D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833F7B2E-460A-7401-1EDE-EDF1D1A13DF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CDDAFC0A-76F2-15AC-77C3-ED0AECC6AAD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8431ADB4-2750-8BE9-E590-381B2E2C3B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40ECE111-5BE2-E579-863B-A8FC1E40667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C3667C4E-742E-B319-A87A-2ECE91E616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108CE2C2-26A4-95CD-61A2-640DB8C7DB3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434624"/>
                  <a:ext cx="0" cy="220662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21AB7522-0AF6-681A-B323-7CBD518043B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0A25D99B-0FC3-6F58-9F3A-4FE8E56D90D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-434624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67899CA2-710B-910C-8256-738C0D4027C1}"/>
                </a:ext>
              </a:extLst>
            </p:cNvPr>
            <p:cNvGrpSpPr/>
            <p:nvPr userDrawn="1"/>
          </p:nvGrpSpPr>
          <p:grpSpPr>
            <a:xfrm>
              <a:off x="0" y="7071962"/>
              <a:ext cx="12192000" cy="90838"/>
              <a:chOff x="0" y="7071962"/>
              <a:chExt cx="12192000" cy="220662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A612B8B1-527C-5980-DA61-0A76BB80D366}"/>
                  </a:ext>
                </a:extLst>
              </p:cNvPr>
              <p:cNvGrpSpPr/>
              <p:nvPr userDrawn="1"/>
            </p:nvGrpSpPr>
            <p:grpSpPr>
              <a:xfrm>
                <a:off x="0" y="7071962"/>
                <a:ext cx="12192000" cy="220662"/>
                <a:chOff x="0" y="-578223"/>
                <a:chExt cx="12192000" cy="268941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3C38FFFD-D359-528D-552E-40C48911F0A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EA9DAE59-8C0B-950A-4C6F-48FE4A82873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066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>
                  <a:extLst>
                    <a:ext uri="{FF2B5EF4-FFF2-40B4-BE49-F238E27FC236}">
                      <a16:creationId xmlns:a16="http://schemas.microsoft.com/office/drawing/2014/main" id="{F0DC0331-80D8-0304-D7D4-0365655C3F6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001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Connector 39">
                  <a:extLst>
                    <a:ext uri="{FF2B5EF4-FFF2-40B4-BE49-F238E27FC236}">
                      <a16:creationId xmlns:a16="http://schemas.microsoft.com/office/drawing/2014/main" id="{60809975-F5C1-616E-FA2D-41EC33F9F9F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60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538082A8-2D3D-9D35-98CA-1BEBB09FAD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34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40058FFD-D2EB-87C3-50D9-6DEEB8C4F3A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0002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DE3575CF-8FCD-69DA-802C-6227722A42B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212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CDA53B9F-956D-0D0A-7455-8964A0820A3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29972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>
                  <a:extLst>
                    <a:ext uri="{FF2B5EF4-FFF2-40B4-BE49-F238E27FC236}">
                      <a16:creationId xmlns:a16="http://schemas.microsoft.com/office/drawing/2014/main" id="{974C19BA-4C61-4FF4-05FF-5494A4D8078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2131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6C82404D-B75E-FC85-A8B7-4D18E264B7F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3971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94BF8EE7-1D06-21BA-0713-A52C725329F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4210373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4D51F72E-4A26-3A1D-93C6-38655FC8508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59880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99F607F3-FA69-F04A-FE3D-778B75C8856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203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A93B0757-91C6-F864-85ED-0A9D1D32C29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6985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561E6212-059C-14FE-7FF2-40D7E4795C8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200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01519E8E-F4E9-D1CC-EC60-F97B6391781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79819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2EA25E36-E260-FEEA-B9E2-96434D82D4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197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37D71F5B-7328-0103-15CF-22FC77A5001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89789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2D83A9D0-F9EC-8666-B1BF-74CFFDC6E80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1948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01B1A306-B15E-7048-4714-4653E275787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997585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FD9DCFD5-74FB-DF1D-DC2E-4326B15DD7A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198741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AE2172AE-B1B8-F9D3-FDFE-D5429890486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097597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6BB66B0B-183F-A335-692E-F99916364E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191598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8126CC82-8E0A-F660-281A-69F07F79928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758437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60B33D13-6EB2-01F7-2184-38E3B66B78A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1972925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2E6130EC-83E1-5375-A4C0-0C42DFE73F8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V="1">
                  <a:off x="12192000" y="-578223"/>
                  <a:ext cx="0" cy="268941"/>
                </a:xfrm>
                <a:prstGeom prst="line">
                  <a:avLst/>
                </a:prstGeom>
                <a:ln w="127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2AEB22B0-0473-2AD2-F93C-126EB4F438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989512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A23DE86D-F798-BC5A-AFB2-65AE7758981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07000" y="7071962"/>
                <a:ext cx="0" cy="22066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2" name="Graphic 71">
            <a:extLst>
              <a:ext uri="{FF2B5EF4-FFF2-40B4-BE49-F238E27FC236}">
                <a16:creationId xmlns:a16="http://schemas.microsoft.com/office/drawing/2014/main" id="{7528ABF2-C9C5-C2B7-3B35-6D725BC45AA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198395" y="6586655"/>
            <a:ext cx="1289707" cy="101437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BDD07819-ED81-95B0-5F85-4B5727001EF7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179187" y="6642100"/>
            <a:ext cx="185896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FF">
                    <a:alpha val="50000"/>
                  </a:srgbClr>
                </a:solidFill>
                <a:latin typeface="Aptos" panose="020B0004020202020204" pitchFamily="34" charset="0"/>
              </a:rPr>
              <a:t>This data is internal to Brunswick.</a:t>
            </a:r>
          </a:p>
        </p:txBody>
      </p:sp>
    </p:spTree>
    <p:extLst>
      <p:ext uri="{BB962C8B-B14F-4D97-AF65-F5344CB8AC3E}">
        <p14:creationId xmlns:p14="http://schemas.microsoft.com/office/powerpoint/2010/main" val="412830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  <p:sldLayoutId id="2147483745" r:id="rId27"/>
    <p:sldLayoutId id="2147483746" r:id="rId28"/>
    <p:sldLayoutId id="2147483747" r:id="rId29"/>
    <p:sldLayoutId id="2147483748" r:id="rId30"/>
    <p:sldLayoutId id="2147483749" r:id="rId31"/>
    <p:sldLayoutId id="2147483750" r:id="rId32"/>
    <p:sldLayoutId id="2147483751" r:id="rId33"/>
    <p:sldLayoutId id="2147483752" r:id="rId34"/>
    <p:sldLayoutId id="2147483753" r:id="rId35"/>
    <p:sldLayoutId id="2147483754" r:id="rId36"/>
    <p:sldLayoutId id="2147483755" r:id="rId37"/>
    <p:sldLayoutId id="2147483756" r:id="rId38"/>
    <p:sldLayoutId id="2147483757" r:id="rId39"/>
    <p:sldLayoutId id="2147483758" r:id="rId40"/>
    <p:sldLayoutId id="2147483759" r:id="rId41"/>
    <p:sldLayoutId id="2147483760" r:id="rId42"/>
    <p:sldLayoutId id="2147483761" r:id="rId43"/>
    <p:sldLayoutId id="2147483762" r:id="rId44"/>
    <p:sldLayoutId id="2147483763" r:id="rId45"/>
    <p:sldLayoutId id="2147483764" r:id="rId46"/>
    <p:sldLayoutId id="2147483765" r:id="rId47"/>
    <p:sldLayoutId id="2147483766" r:id="rId48"/>
    <p:sldLayoutId id="2147483767" r:id="rId49"/>
    <p:sldLayoutId id="2147483768" r:id="rId50"/>
    <p:sldLayoutId id="2147483769" r:id="rId51"/>
    <p:sldLayoutId id="2147483770" r:id="rId52"/>
    <p:sldLayoutId id="2147483771" r:id="rId53"/>
    <p:sldLayoutId id="2147483772" r:id="rId54"/>
    <p:sldLayoutId id="2147483773" r:id="rId55"/>
    <p:sldLayoutId id="2147483774" r:id="rId56"/>
    <p:sldLayoutId id="2147483775" r:id="rId57"/>
    <p:sldLayoutId id="2147483776" r:id="rId58"/>
    <p:sldLayoutId id="2147483777" r:id="rId59"/>
    <p:sldLayoutId id="2147483778" r:id="rId60"/>
    <p:sldLayoutId id="2147483779" r:id="rId61"/>
    <p:sldLayoutId id="2147483780" r:id="rId62"/>
    <p:sldLayoutId id="2147483781" r:id="rId63"/>
    <p:sldLayoutId id="2147483782" r:id="rId64"/>
    <p:sldLayoutId id="2147483783" r:id="rId65"/>
    <p:sldLayoutId id="2147483784" r:id="rId66"/>
    <p:sldLayoutId id="2147483785" r:id="rId67"/>
    <p:sldLayoutId id="2147483786" r:id="rId68"/>
    <p:sldLayoutId id="2147483787" r:id="rId69"/>
    <p:sldLayoutId id="2147483788" r:id="rId70"/>
    <p:sldLayoutId id="2147483789" r:id="rId71"/>
    <p:sldLayoutId id="2147483790" r:id="rId72"/>
    <p:sldLayoutId id="2147483791" r:id="rId73"/>
    <p:sldLayoutId id="2147483792" r:id="rId74"/>
    <p:sldLayoutId id="2147483793" r:id="rId75"/>
    <p:sldLayoutId id="2147483794" r:id="rId76"/>
    <p:sldLayoutId id="2147483795" r:id="rId77"/>
    <p:sldLayoutId id="2147483796" r:id="rId78"/>
    <p:sldLayoutId id="2147483797" r:id="rId79"/>
    <p:sldLayoutId id="2147483798" r:id="rId80"/>
    <p:sldLayoutId id="2147483799" r:id="rId81"/>
    <p:sldLayoutId id="2147483800" r:id="rId82"/>
    <p:sldLayoutId id="2147483801" r:id="rId83"/>
    <p:sldLayoutId id="2147483802" r:id="rId84"/>
    <p:sldLayoutId id="2147483803" r:id="rId85"/>
    <p:sldLayoutId id="2147483804" r:id="rId86"/>
    <p:sldLayoutId id="2147483805" r:id="rId87"/>
    <p:sldLayoutId id="2147483806" r:id="rId88"/>
    <p:sldLayoutId id="2147483807" r:id="rId89"/>
    <p:sldLayoutId id="2147483808" r:id="rId90"/>
    <p:sldLayoutId id="2147483809" r:id="rId9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spc="-50" baseline="0">
          <a:solidFill>
            <a:schemeClr val="tx2"/>
          </a:solidFill>
          <a:latin typeface="+mj-lt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System Font Regular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216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432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648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864000" indent="-216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>
          <p15:clr>
            <a:srgbClr val="F26B43"/>
          </p15:clr>
        </p15:guide>
        <p15:guide id="2">
          <p15:clr>
            <a:srgbClr val="F26B43"/>
          </p15:clr>
        </p15:guide>
        <p15:guide id="3" pos="138">
          <p15:clr>
            <a:srgbClr val="F26B43"/>
          </p15:clr>
        </p15:guide>
        <p15:guide id="5" pos="7406">
          <p15:clr>
            <a:srgbClr val="F26B43"/>
          </p15:clr>
        </p15:guide>
        <p15:guide id="6" orient="horz" pos="140">
          <p15:clr>
            <a:srgbClr val="F26B43"/>
          </p15:clr>
        </p15:guide>
        <p15:guide id="7" orient="horz" pos="4181">
          <p15:clr>
            <a:srgbClr val="F26B43"/>
          </p15:clr>
        </p15:guide>
        <p15:guide id="31" pos="7680">
          <p15:clr>
            <a:srgbClr val="F26B43"/>
          </p15:clr>
        </p15:guide>
        <p15:guide id="32" orient="horz" pos="278">
          <p15:clr>
            <a:srgbClr val="F26B43"/>
          </p15:clr>
        </p15:guide>
        <p15:guide id="33" orient="horz" pos="4042">
          <p15:clr>
            <a:srgbClr val="F26B43"/>
          </p15:clr>
        </p15:guide>
        <p15:guide id="34" pos="7542">
          <p15:clr>
            <a:srgbClr val="F26B43"/>
          </p15:clr>
        </p15:guide>
        <p15:guide id="35" pos="274">
          <p15:clr>
            <a:srgbClr val="F26B43"/>
          </p15:clr>
        </p15:guide>
        <p15:guide id="36" orient="horz" pos="3906">
          <p15:clr>
            <a:srgbClr val="A4A3A4"/>
          </p15:clr>
        </p15:guide>
        <p15:guide id="37" orient="horz" pos="414">
          <p15:clr>
            <a:srgbClr val="A4A3A4"/>
          </p15:clr>
        </p15:guide>
        <p15:guide id="38" orient="horz" pos="4320">
          <p15:clr>
            <a:srgbClr val="F26B43"/>
          </p15:clr>
        </p15:guide>
        <p15:guide id="40" orient="horz" pos="3317">
          <p15:clr>
            <a:srgbClr val="A4A3A4"/>
          </p15:clr>
        </p15:guide>
        <p15:guide id="41" orient="horz" pos="1003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3.xml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5B957-A97C-48F7-D804-C92680F5B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DX 270 Surf aerial view">
            <a:extLst>
              <a:ext uri="{FF2B5EF4-FFF2-40B4-BE49-F238E27FC236}">
                <a16:creationId xmlns:a16="http://schemas.microsoft.com/office/drawing/2014/main" id="{87764B47-75DA-CD9D-FD4D-587A6D2CD8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7" b="1333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95A7EB-4F75-2965-58C0-7254464B88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963" y="4310600"/>
            <a:ext cx="7714112" cy="1481777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Dealer Marketing Assets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7A19D14-7706-5E2A-8D50-1E3337AC62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63" y="482885"/>
            <a:ext cx="2009559" cy="1818527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8622384-DEAC-157E-22B3-636BF98CC618}"/>
              </a:ext>
            </a:extLst>
          </p:cNvPr>
          <p:cNvSpPr txBox="1">
            <a:spLocks/>
          </p:cNvSpPr>
          <p:nvPr/>
        </p:nvSpPr>
        <p:spPr>
          <a:xfrm>
            <a:off x="618963" y="5996004"/>
            <a:ext cx="9419519" cy="21945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System Font Regular"/>
              <a:buNone/>
              <a:defRPr lang="en-IN" sz="1200" b="1" kern="1200" cap="all" spc="5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SURF CAMP TOUR 2026</a:t>
            </a:r>
          </a:p>
        </p:txBody>
      </p:sp>
    </p:spTree>
    <p:extLst>
      <p:ext uri="{BB962C8B-B14F-4D97-AF65-F5344CB8AC3E}">
        <p14:creationId xmlns:p14="http://schemas.microsoft.com/office/powerpoint/2010/main" val="4154048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203A5-4BCD-FEAF-C979-C092E4935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B3E475-CE83-5775-12B6-FB6C5FA9D6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348667"/>
            <a:ext cx="9040424" cy="332399"/>
          </a:xfrm>
        </p:spPr>
        <p:txBody>
          <a:bodyPr/>
          <a:lstStyle/>
          <a:p>
            <a:r>
              <a:rPr lang="en-US" dirty="0"/>
              <a:t>SURF CAMP DEALER MARKETING ACTIVATIONS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98C257-C6C1-1339-7E5A-2865A45B6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74733"/>
            <a:ext cx="8729021" cy="51100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7CB85E-9B68-2551-181B-39D8607592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71" t="16742" r="12853" b="14198"/>
          <a:stretch>
            <a:fillRect/>
          </a:stretch>
        </p:blipFill>
        <p:spPr>
          <a:xfrm>
            <a:off x="7437748" y="1934603"/>
            <a:ext cx="4678837" cy="31956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7BA2F-F58A-B1C1-EAB0-398986ECE079}"/>
              </a:ext>
            </a:extLst>
          </p:cNvPr>
          <p:cNvSpPr txBox="1"/>
          <p:nvPr/>
        </p:nvSpPr>
        <p:spPr>
          <a:xfrm>
            <a:off x="195618" y="73914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Website, email, and organic social media assets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550441-0EDD-BEDF-411E-7E14A7DE99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985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0A9943-1F7A-EA10-976D-086C34566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24" y="1523473"/>
            <a:ext cx="9268146" cy="5164374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11575BB-2117-6B42-1F62-B0DE87BA9B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348667"/>
            <a:ext cx="9040424" cy="332399"/>
          </a:xfrm>
        </p:spPr>
        <p:txBody>
          <a:bodyPr/>
          <a:lstStyle/>
          <a:p>
            <a:r>
              <a:rPr lang="en-US" dirty="0"/>
              <a:t>SURF CAMP DEALER MARKETING ACTIVATIONS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4FDEBB-7D62-0615-90EA-780E8F0D21B0}"/>
              </a:ext>
            </a:extLst>
          </p:cNvPr>
          <p:cNvSpPr txBox="1"/>
          <p:nvPr/>
        </p:nvSpPr>
        <p:spPr>
          <a:xfrm>
            <a:off x="195618" y="73914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Email assets and copy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42D12D-45B8-B2B5-32EA-C29E8D0001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14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9AFAE-E2BE-2F63-CCF1-F8E9BC60F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4FD108-1301-B017-A710-EA12A8AB6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" y="1525595"/>
            <a:ext cx="9814560" cy="5234913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235BD85-85EE-C15F-5E09-F167D181A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348667"/>
            <a:ext cx="9040424" cy="332399"/>
          </a:xfrm>
        </p:spPr>
        <p:txBody>
          <a:bodyPr/>
          <a:lstStyle/>
          <a:p>
            <a:r>
              <a:rPr lang="en-US" dirty="0"/>
              <a:t>SURF CAMP DEALER MARKETING ACTIVATIONS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49D99-9F01-00BA-3743-BAD1A2A4F478}"/>
              </a:ext>
            </a:extLst>
          </p:cNvPr>
          <p:cNvSpPr txBox="1"/>
          <p:nvPr/>
        </p:nvSpPr>
        <p:spPr>
          <a:xfrm>
            <a:off x="195618" y="73914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Email assets and copy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C097D5-C239-0367-5FAE-ADE205A8F2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83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2DDB5-4809-6179-75A2-BCDE6CC3A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C60D672-2FBC-7ACE-4EFC-006EF12A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85748"/>
            <a:ext cx="10136466" cy="5172252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15FDFA9-E659-2D35-75F4-38B5BE10CA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348667"/>
            <a:ext cx="9040424" cy="332399"/>
          </a:xfrm>
        </p:spPr>
        <p:txBody>
          <a:bodyPr/>
          <a:lstStyle/>
          <a:p>
            <a:r>
              <a:rPr lang="en-US" dirty="0"/>
              <a:t>SURF CAMP DEALER MARKETING ACTIVATIONS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E0F67A-AC84-12B3-E3AD-635D2A22ACB7}"/>
              </a:ext>
            </a:extLst>
          </p:cNvPr>
          <p:cNvSpPr txBox="1"/>
          <p:nvPr/>
        </p:nvSpPr>
        <p:spPr>
          <a:xfrm>
            <a:off x="195618" y="73914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Email assets and copy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5D03F4-29F7-9A85-362B-A18AA08BA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1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8DA6E-64BA-7D41-3DA8-7280E140C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C4DC76-E880-4E2C-ECB4-AD9DA13C1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" y="1582857"/>
            <a:ext cx="10115550" cy="5222547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41603D9B-6800-FFE8-29BE-5F75FE20F1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348667"/>
            <a:ext cx="9040424" cy="332399"/>
          </a:xfrm>
        </p:spPr>
        <p:txBody>
          <a:bodyPr/>
          <a:lstStyle/>
          <a:p>
            <a:r>
              <a:rPr lang="en-US" dirty="0"/>
              <a:t>SURF CAMP DEALER MARKETING ACTIVATIONS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58B336-9318-8A85-8048-4F38F63A6922}"/>
              </a:ext>
            </a:extLst>
          </p:cNvPr>
          <p:cNvSpPr txBox="1"/>
          <p:nvPr/>
        </p:nvSpPr>
        <p:spPr>
          <a:xfrm>
            <a:off x="195618" y="739147"/>
            <a:ext cx="11800764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Email assets and copy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1E5B67-2B85-1346-2F90-8DD2571CD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3797" y="172733"/>
            <a:ext cx="1181494" cy="106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370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tNN_OdVRnC_8Tatiiw6b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Sea Ray">
  <a:themeElements>
    <a:clrScheme name="Sea Ray">
      <a:dk1>
        <a:srgbClr val="000000"/>
      </a:dk1>
      <a:lt1>
        <a:srgbClr val="FEFFFF"/>
      </a:lt1>
      <a:dk2>
        <a:srgbClr val="00AFAB"/>
      </a:dk2>
      <a:lt2>
        <a:srgbClr val="FEFFFF"/>
      </a:lt2>
      <a:accent1>
        <a:srgbClr val="00AFAB"/>
      </a:accent1>
      <a:accent2>
        <a:srgbClr val="FF7344"/>
      </a:accent2>
      <a:accent3>
        <a:srgbClr val="636463"/>
      </a:accent3>
      <a:accent4>
        <a:srgbClr val="F33631"/>
      </a:accent4>
      <a:accent5>
        <a:srgbClr val="FFD000"/>
      </a:accent5>
      <a:accent6>
        <a:srgbClr val="47BD5E"/>
      </a:accent6>
      <a:hlink>
        <a:srgbClr val="00AFAB"/>
      </a:hlink>
      <a:folHlink>
        <a:srgbClr val="FF734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runswick Theme 2022">
  <a:themeElements>
    <a:clrScheme name="Brunswick Theme">
      <a:dk1>
        <a:srgbClr val="000000"/>
      </a:dk1>
      <a:lt1>
        <a:srgbClr val="FFFFFF"/>
      </a:lt1>
      <a:dk2>
        <a:srgbClr val="000018"/>
      </a:dk2>
      <a:lt2>
        <a:srgbClr val="FFFFFF"/>
      </a:lt2>
      <a:accent1>
        <a:srgbClr val="026AFE"/>
      </a:accent1>
      <a:accent2>
        <a:srgbClr val="D4E8FF"/>
      </a:accent2>
      <a:accent3>
        <a:srgbClr val="026AFE"/>
      </a:accent3>
      <a:accent4>
        <a:srgbClr val="D4E8FF"/>
      </a:accent4>
      <a:accent5>
        <a:srgbClr val="026AFE"/>
      </a:accent5>
      <a:accent6>
        <a:srgbClr val="D4E8FF"/>
      </a:accent6>
      <a:hlink>
        <a:srgbClr val="026AFE"/>
      </a:hlink>
      <a:folHlink>
        <a:srgbClr val="026AFE"/>
      </a:folHlink>
    </a:clrScheme>
    <a:fontScheme name="Brunswick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Midnight">
      <a:srgbClr val="000018"/>
    </a:custClr>
    <a:custClr name="Brunswick Blue">
      <a:srgbClr val="026AFE"/>
    </a:custClr>
    <a:custClr name="Brunswick Sky">
      <a:srgbClr val="D4E8FF"/>
    </a:custClr>
    <a:custClr name="White">
      <a:srgbClr val="FFFFFF"/>
    </a:custClr>
    <a:custClr name="Accent Green">
      <a:srgbClr val="04E255"/>
    </a:custClr>
    <a:custClr name="Accent Blue">
      <a:srgbClr val="00C4FF"/>
    </a:custClr>
    <a:custClr name="Accent Purple">
      <a:srgbClr val="A665FF"/>
    </a:custClr>
    <a:custClr name="Grey A">
      <a:srgbClr val="6D6E70"/>
    </a:custClr>
    <a:custClr name="Grey B">
      <a:srgbClr val="A7A9AB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0f203d8-1d63-4c63-b7f3-720f0ef01d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E0B2A425B2B14DA73B98CFC770B21C" ma:contentTypeVersion="18" ma:contentTypeDescription="Create a new document." ma:contentTypeScope="" ma:versionID="82e7221705da3478f5d996a362c8f8c3">
  <xsd:schema xmlns:xsd="http://www.w3.org/2001/XMLSchema" xmlns:xs="http://www.w3.org/2001/XMLSchema" xmlns:p="http://schemas.microsoft.com/office/2006/metadata/properties" xmlns:ns2="50f203d8-1d63-4c63-b7f3-720f0ef01d6e" xmlns:ns3="51c59f22-11c6-418a-86b5-af654176d21d" targetNamespace="http://schemas.microsoft.com/office/2006/metadata/properties" ma:root="true" ma:fieldsID="8f38b6a0d875992f0aa001ec3f8e3369" ns2:_="" ns3:_="">
    <xsd:import namespace="50f203d8-1d63-4c63-b7f3-720f0ef01d6e"/>
    <xsd:import namespace="51c59f22-11c6-418a-86b5-af654176d2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f203d8-1d63-4c63-b7f3-720f0ef01d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3528d2e-5ccb-4c80-a8ef-83a1422785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c59f22-11c6-418a-86b5-af654176d21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E7DFEE-A08B-47F1-8F18-724291EAD499}">
  <ds:schemaRefs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51c59f22-11c6-418a-86b5-af654176d21d"/>
    <ds:schemaRef ds:uri="50f203d8-1d63-4c63-b7f3-720f0ef01d6e"/>
  </ds:schemaRefs>
</ds:datastoreItem>
</file>

<file path=customXml/itemProps2.xml><?xml version="1.0" encoding="utf-8"?>
<ds:datastoreItem xmlns:ds="http://schemas.openxmlformats.org/officeDocument/2006/customXml" ds:itemID="{0E59054D-013B-4CC4-BE84-15AF635C39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5A10172-DB98-4D41-B3DB-1EA0E2B361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0f203d8-1d63-4c63-b7f3-720f0ef01d6e"/>
    <ds:schemaRef ds:uri="51c59f22-11c6-418a-86b5-af654176d2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58</Words>
  <Application>Microsoft Office PowerPoint</Application>
  <PresentationFormat>Widescreen</PresentationFormat>
  <Paragraphs>13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1_Sea Ray</vt:lpstr>
      <vt:lpstr>Brunswick Theme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Lindsey Lentocha</cp:lastModifiedBy>
  <cp:revision>2</cp:revision>
  <dcterms:created xsi:type="dcterms:W3CDTF">2026-03-20T12:21:36Z</dcterms:created>
  <dcterms:modified xsi:type="dcterms:W3CDTF">2026-04-13T13:21:21Z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0x010100A5E0B2A425B2B14DA73B98CFC770B21C</vt:lpwstr>
  </property>
  <property fmtid="{D5CDD505-2E9C-101B-9397-08002B2CF9AE}" pid="3" name="MSIP_Label_b0f8046d-f487-4fe0-b483-792de298965a_Enabled">
    <vt:lpwstr>true</vt:lpwstr>
  </property>
  <property fmtid="{D5CDD505-2E9C-101B-9397-08002B2CF9AE}" pid="4" name="MSIP_Label_b0f8046d-f487-4fe0-b483-792de298965a_SetDate">
    <vt:lpwstr>2026-03-20T13:05:53Z</vt:lpwstr>
  </property>
  <property fmtid="{D5CDD505-2E9C-101B-9397-08002B2CF9AE}" pid="5" name="MSIP_Label_b0f8046d-f487-4fe0-b483-792de298965a_Method">
    <vt:lpwstr>Standard</vt:lpwstr>
  </property>
  <property fmtid="{D5CDD505-2E9C-101B-9397-08002B2CF9AE}" pid="6" name="MSIP_Label_b0f8046d-f487-4fe0-b483-792de298965a_Name">
    <vt:lpwstr>b0f8046d-f487-4fe0-b483-792de298965a</vt:lpwstr>
  </property>
  <property fmtid="{D5CDD505-2E9C-101B-9397-08002B2CF9AE}" pid="7" name="MSIP_Label_b0f8046d-f487-4fe0-b483-792de298965a_SiteId">
    <vt:lpwstr>1309aa3b-9cd5-4e53-8f27-8ee6a2573c3c</vt:lpwstr>
  </property>
  <property fmtid="{D5CDD505-2E9C-101B-9397-08002B2CF9AE}" pid="8" name="MSIP_Label_b0f8046d-f487-4fe0-b483-792de298965a_ActionId">
    <vt:lpwstr>c2ac8afc-ebc2-44a3-a680-4c7f083f474b</vt:lpwstr>
  </property>
  <property fmtid="{D5CDD505-2E9C-101B-9397-08002B2CF9AE}" pid="9" name="MSIP_Label_b0f8046d-f487-4fe0-b483-792de298965a_ContentBits">
    <vt:lpwstr>2</vt:lpwstr>
  </property>
  <property fmtid="{D5CDD505-2E9C-101B-9397-08002B2CF9AE}" pid="10" name="MSIP_Label_b0f8046d-f487-4fe0-b483-792de298965a_Tag">
    <vt:lpwstr>10, 3, 0, 1</vt:lpwstr>
  </property>
  <property fmtid="{D5CDD505-2E9C-101B-9397-08002B2CF9AE}" pid="11" name="ClassificationContentMarkingFooterLocations">
    <vt:lpwstr>office theme:8\1_Sea Ray:3</vt:lpwstr>
  </property>
  <property fmtid="{D5CDD505-2E9C-101B-9397-08002B2CF9AE}" pid="12" name="ClassificationContentMarkingFooterText">
    <vt:lpwstr>This data is internal to Brunswick.</vt:lpwstr>
  </property>
  <property fmtid="{D5CDD505-2E9C-101B-9397-08002B2CF9AE}" pid="13" name="MediaServiceImageTags">
    <vt:lpwstr/>
  </property>
</Properties>
</file>